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1" ContentType="image/p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0" r:id="rId4"/>
  </p:sldMasterIdLst>
  <p:notesMasterIdLst>
    <p:notesMasterId r:id="rId17"/>
  </p:notesMasterIdLst>
  <p:sldIdLst>
    <p:sldId id="256" r:id="rId5"/>
    <p:sldId id="257" r:id="rId6"/>
    <p:sldId id="258" r:id="rId7"/>
    <p:sldId id="261" r:id="rId8"/>
    <p:sldId id="264" r:id="rId9"/>
    <p:sldId id="263" r:id="rId10"/>
    <p:sldId id="262" r:id="rId11"/>
    <p:sldId id="266" r:id="rId12"/>
    <p:sldId id="267" r:id="rId13"/>
    <p:sldId id="268" r:id="rId14"/>
    <p:sldId id="265" r:id="rId15"/>
    <p:sldId id="25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226" autoAdjust="0"/>
  </p:normalViewPr>
  <p:slideViewPr>
    <p:cSldViewPr snapToGrid="0">
      <p:cViewPr varScale="1">
        <p:scale>
          <a:sx n="61" d="100"/>
          <a:sy n="61" d="100"/>
        </p:scale>
        <p:origin x="109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F3EB1-30BB-45A8-9D6B-DB10285062AC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5D4B1-93A5-4AC6-A0DF-F0625E26F49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829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5D4B1-93A5-4AC6-A0DF-F0625E26F4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279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09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79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65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58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66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85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68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81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14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45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50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9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69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17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69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86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7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40055F5-DCF6-43B0-B407-9423446D6C81}" type="datetimeFigureOut">
              <a:rPr lang="fr-FR" smtClean="0"/>
              <a:t>15/12/2020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51F8A9BC-E067-401F-BCD0-CCC4BA4991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17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3" r:id="rId13"/>
    <p:sldLayoutId id="2147484254" r:id="rId14"/>
    <p:sldLayoutId id="2147484255" r:id="rId15"/>
    <p:sldLayoutId id="2147484256" r:id="rId16"/>
    <p:sldLayoutId id="2147484257" r:id="rId17"/>
    <p:sldLayoutId id="2147484258" r:id="rId18"/>
  </p:sldLayoutIdLst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30478819@N08/49932415521" TargetMode="External"/><Relationship Id="rId7" Type="http://schemas.openxmlformats.org/officeDocument/2006/relationships/hyperlink" Target="https://www.publicdomainpictures.net/en/view-image.php?image=318774&amp;picture=coronavirus-symbol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hyperlink" Target="https://blocs.xtec.cat/cx3iesport/" TargetMode="Externa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pexels.com/photo/group-of-people-wearing-black-face-mask-3985150/" TargetMode="External"/><Relationship Id="rId7" Type="http://schemas.openxmlformats.org/officeDocument/2006/relationships/hyperlink" Target="http://www.pngall.com/face-mask-pn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s://www.rawpixel.com/search/surgical%20mask" TargetMode="External"/><Relationship Id="rId10" Type="http://schemas.openxmlformats.org/officeDocument/2006/relationships/hyperlink" Target="https://freesvg.org/hand-sanitizer-alcohol-spray" TargetMode="External"/><Relationship Id="rId4" Type="http://schemas.openxmlformats.org/officeDocument/2006/relationships/image" Target="../media/image16.1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afternoon-friends-friendship-happiness-994208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griot.blogspot.com/2011/11/transpeeps-need-family-love-during.html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coolmaternityphotos.blogspot.com/2014/10/10-best-family-maternity-photos-you-love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7781B1-19AE-4957-A46C-B1B205F38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6708" y="610312"/>
            <a:ext cx="5072289" cy="3060541"/>
          </a:xfrm>
        </p:spPr>
        <p:txBody>
          <a:bodyPr>
            <a:normAutofit/>
          </a:bodyPr>
          <a:lstStyle/>
          <a:p>
            <a:r>
              <a:rPr lang="ar-LB" sz="6600" dirty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حذار الاستهتار </a:t>
            </a:r>
          </a:p>
          <a:p>
            <a:r>
              <a:rPr lang="ar-LB" sz="6600" dirty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بصحّتك !     </a:t>
            </a:r>
            <a:endParaRPr lang="en-US" sz="6600" dirty="0">
              <a:ln w="0"/>
              <a:solidFill>
                <a:srgbClr val="FFFF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Graphic 7" descr="Skull">
            <a:extLst>
              <a:ext uri="{FF2B5EF4-FFF2-40B4-BE49-F238E27FC236}">
                <a16:creationId xmlns:a16="http://schemas.microsoft.com/office/drawing/2014/main" xmlns="" id="{F3F5BB7E-EFFC-4703-A9A7-F686C8BAD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9229" y="654421"/>
            <a:ext cx="4070480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4590D97-2A83-4420-97E0-681A74357092}"/>
              </a:ext>
            </a:extLst>
          </p:cNvPr>
          <p:cNvSpPr/>
          <p:nvPr/>
        </p:nvSpPr>
        <p:spPr>
          <a:xfrm>
            <a:off x="852230" y="4456081"/>
            <a:ext cx="433747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r-LB" sz="54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معًا في مواجهة  الوباء</a:t>
            </a:r>
            <a:endParaRPr lang="ar-LB" sz="54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574017D-A92A-4F91-8819-92C3E404BDD6}"/>
              </a:ext>
            </a:extLst>
          </p:cNvPr>
          <p:cNvSpPr/>
          <p:nvPr/>
        </p:nvSpPr>
        <p:spPr>
          <a:xfrm>
            <a:off x="4704855" y="5021537"/>
            <a:ext cx="83969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r-LB" sz="54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السّنة التّاسعة -1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7214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36F9F2-F1A4-4D44-BCB7-9C66CB9F5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329" y="2279018"/>
            <a:ext cx="5314543" cy="3375920"/>
          </a:xfrm>
        </p:spPr>
        <p:txBody>
          <a:bodyPr anchor="t">
            <a:normAutofit/>
          </a:bodyPr>
          <a:lstStyle/>
          <a:p>
            <a:endParaRPr lang="ar-LB" sz="1800" dirty="0"/>
          </a:p>
          <a:p>
            <a:endParaRPr lang="fr-FR" sz="1800" dirty="0"/>
          </a:p>
        </p:txBody>
      </p:sp>
      <p:pic>
        <p:nvPicPr>
          <p:cNvPr id="1026" name="Picture 2" descr="Coronavirus Pandemic (COVID-19) - Statistics and Research - Our World in  Data">
            <a:extLst>
              <a:ext uri="{FF2B5EF4-FFF2-40B4-BE49-F238E27FC236}">
                <a16:creationId xmlns:a16="http://schemas.microsoft.com/office/drawing/2014/main" xmlns="" id="{3D65C45A-4A59-4CDB-8D99-7677FAE9D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" r="1922" b="-2"/>
          <a:stretch/>
        </p:blipFill>
        <p:spPr bwMode="auto">
          <a:xfrm>
            <a:off x="2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07EF933-5CC1-4C77-B392-4B9E99207C43}"/>
              </a:ext>
            </a:extLst>
          </p:cNvPr>
          <p:cNvSpPr/>
          <p:nvPr/>
        </p:nvSpPr>
        <p:spPr>
          <a:xfrm>
            <a:off x="5074394" y="2629424"/>
            <a:ext cx="6894786" cy="17235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r-LB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هل طلبت وزارة التّربية فتح المدارس علمًا </a:t>
            </a:r>
          </a:p>
          <a:p>
            <a:pPr algn="ctr">
              <a:spcAft>
                <a:spcPts val="600"/>
              </a:spcAft>
            </a:pPr>
            <a:r>
              <a:rPr lang="ar-LB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أنّ عدد الإصابات </a:t>
            </a:r>
          </a:p>
          <a:p>
            <a:pPr algn="ctr">
              <a:spcAft>
                <a:spcPts val="600"/>
              </a:spcAft>
            </a:pPr>
            <a:r>
              <a:rPr lang="ar-LB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بفيروس كورونا ما زال يرتفع ؟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9EBDBC0-55B9-4120-A6D4-7178C718D444}"/>
              </a:ext>
            </a:extLst>
          </p:cNvPr>
          <p:cNvSpPr/>
          <p:nvPr/>
        </p:nvSpPr>
        <p:spPr>
          <a:xfrm>
            <a:off x="4824479" y="1201764"/>
            <a:ext cx="73502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r-LB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فيروس كورونا يهدّد الأرض،</a:t>
            </a:r>
            <a:endParaRPr lang="fr-FR" sz="5400" b="1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CE06897-D2E0-43F0-9261-843FA418627B}"/>
              </a:ext>
            </a:extLst>
          </p:cNvPr>
          <p:cNvSpPr/>
          <p:nvPr/>
        </p:nvSpPr>
        <p:spPr>
          <a:xfrm>
            <a:off x="6151746" y="4438304"/>
            <a:ext cx="39869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r-LB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فيا أيّها الأصدقاء!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39FE3FC-AD77-4486-9EFC-ED4584B205DD}"/>
              </a:ext>
            </a:extLst>
          </p:cNvPr>
          <p:cNvSpPr/>
          <p:nvPr/>
        </p:nvSpPr>
        <p:spPr>
          <a:xfrm>
            <a:off x="3836523" y="5314589"/>
            <a:ext cx="5827237" cy="12772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ar-LB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يا شعب لبنان! تقيّدوا باجراءات الوقاية </a:t>
            </a:r>
          </a:p>
          <a:p>
            <a:pPr algn="ctr">
              <a:spcAft>
                <a:spcPts val="600"/>
              </a:spcAft>
            </a:pPr>
            <a:r>
              <a:rPr lang="ar-LB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لحماية لبنان من إنتشار وباء كورونا !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2295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020669-3DF3-46F9-B9BC-E59B8094E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6600" b="1" i="0" kern="120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العلم</a:t>
            </a:r>
            <a:r>
              <a:rPr lang="en-US" sz="6600" b="1" i="0" kern="120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6600" b="1" i="0" kern="120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نورٌ</a:t>
            </a:r>
            <a:r>
              <a:rPr lang="en-US" sz="6600" b="1" i="0" kern="120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6600" b="1" i="0" kern="120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والجهل</a:t>
            </a:r>
            <a:r>
              <a:rPr lang="en-US" sz="6600" b="1" i="0" kern="120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6600" b="1" i="0" kern="120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ظلامٌ</a:t>
            </a:r>
            <a:endParaRPr lang="en-US" sz="6600" b="1" i="0" kern="1200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Non, les masques ne provoquent pas l'hypoxie cérébrale | Coronavirus |  Radio-Canada.ca">
            <a:extLst>
              <a:ext uri="{FF2B5EF4-FFF2-40B4-BE49-F238E27FC236}">
                <a16:creationId xmlns:a16="http://schemas.microsoft.com/office/drawing/2014/main" xmlns="" id="{86AB50A1-4C99-47EF-8BB8-8027BCF680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725713" y="4083989"/>
            <a:ext cx="3813559" cy="21447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C338B2D-3B01-433A-8CF9-B627020D9517}"/>
              </a:ext>
            </a:extLst>
          </p:cNvPr>
          <p:cNvSpPr/>
          <p:nvPr/>
        </p:nvSpPr>
        <p:spPr>
          <a:xfrm>
            <a:off x="639098" y="2418735"/>
            <a:ext cx="6072776" cy="3811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ar-LB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و</a:t>
            </a:r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ما</a:t>
            </a:r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أجهل</a:t>
            </a:r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الناس</a:t>
            </a:r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الذين</a:t>
            </a:r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لا</a:t>
            </a:r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يأبهون</a:t>
            </a:r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بصحتهم</a:t>
            </a:r>
            <a:r>
              <a:rPr lang="ar-LB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60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ولا</a:t>
            </a:r>
            <a:r>
              <a:rPr lang="en-US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60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يتقيّدون</a:t>
            </a:r>
            <a:r>
              <a:rPr lang="en-US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60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بالإرشادات</a:t>
            </a:r>
            <a:r>
              <a:rPr lang="en-US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60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للحماي</a:t>
            </a:r>
            <a:r>
              <a:rPr lang="ar-LB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ة</a:t>
            </a:r>
            <a:r>
              <a:rPr lang="en-US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60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من</a:t>
            </a:r>
            <a:r>
              <a:rPr lang="en-US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60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فيروس</a:t>
            </a:r>
            <a:r>
              <a:rPr lang="en-US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60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كورو</a:t>
            </a:r>
            <a:r>
              <a:rPr lang="ar-LB" sz="60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نا</a:t>
            </a:r>
            <a:r>
              <a:rPr lang="ar-LB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!</a:t>
            </a:r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</p:txBody>
      </p:sp>
      <p:pic>
        <p:nvPicPr>
          <p:cNvPr id="12" name="Picture 4" descr="Premium Vector | Alcohol character in flat style running disinfect  coronavirus. pump, spray or gel bottle. illustration design concept of  healthcare and medical. stop corona virus and covid-19 concept.">
            <a:extLst>
              <a:ext uri="{FF2B5EF4-FFF2-40B4-BE49-F238E27FC236}">
                <a16:creationId xmlns:a16="http://schemas.microsoft.com/office/drawing/2014/main" xmlns="" id="{AD2CC981-CE2D-45ED-BD1C-F20E3DF13A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1" b="1"/>
          <a:stretch/>
        </p:blipFill>
        <p:spPr bwMode="auto">
          <a:xfrm rot="21600000">
            <a:off x="6427628" y="110579"/>
            <a:ext cx="5645457" cy="304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C37414C-C807-4903-9AE9-0B7EBF863950}"/>
              </a:ext>
            </a:extLst>
          </p:cNvPr>
          <p:cNvSpPr/>
          <p:nvPr/>
        </p:nvSpPr>
        <p:spPr>
          <a:xfrm>
            <a:off x="7261682" y="316676"/>
            <a:ext cx="184731" cy="21082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endParaRPr lang="fr-FR" sz="7200" dirty="0"/>
          </a:p>
          <a:p>
            <a:pPr algn="ctr">
              <a:spcAft>
                <a:spcPts val="600"/>
              </a:spcAft>
            </a:pPr>
            <a:endParaRPr lang="fr-FR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34746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A picture containing reptile, water, sitting, dark&#10;&#10;Description automatically generated">
            <a:extLst>
              <a:ext uri="{FF2B5EF4-FFF2-40B4-BE49-F238E27FC236}">
                <a16:creationId xmlns:a16="http://schemas.microsoft.com/office/drawing/2014/main" xmlns="" id="{4EF984C3-853A-4772-BA07-3F90EFB65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473" y="1798511"/>
            <a:ext cx="7464528" cy="50649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9DEA32-1D37-420A-9BE1-02AB10C97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239" y="156126"/>
            <a:ext cx="6948613" cy="2590952"/>
          </a:xfrm>
        </p:spPr>
        <p:txBody>
          <a:bodyPr>
            <a:normAutofit/>
          </a:bodyPr>
          <a:lstStyle/>
          <a:p>
            <a:r>
              <a:rPr lang="ar-LB" sz="4400" dirty="0"/>
              <a:t>انتبهوا من هذا الوباء                 </a:t>
            </a:r>
            <a:br>
              <a:rPr lang="ar-LB" sz="4400" dirty="0"/>
            </a:br>
            <a:r>
              <a:rPr lang="ar-LB" sz="4400" dirty="0"/>
              <a:t>  فالوقاية خير من العلاج !               </a:t>
            </a:r>
            <a:endParaRPr lang="en-US" dirty="0"/>
          </a:p>
          <a:p>
            <a:endParaRPr lang="en-US" dirty="0">
              <a:cs typeface="Calibri Light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BD204936-553E-4B1F-9E4D-2BB2B5F93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7280"/>
          <a:stretch/>
        </p:blipFill>
        <p:spPr>
          <a:xfrm>
            <a:off x="0" y="1798511"/>
            <a:ext cx="6336747" cy="5064956"/>
          </a:xfrm>
        </p:spPr>
      </p:pic>
    </p:spTree>
    <p:extLst>
      <p:ext uri="{BB962C8B-B14F-4D97-AF65-F5344CB8AC3E}">
        <p14:creationId xmlns:p14="http://schemas.microsoft.com/office/powerpoint/2010/main" val="2565729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9BAA7C-1E88-3B46-98AD-5436C2A89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D0353C23-87DE-CA40-B21F-DC8CD3DCD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25" y="1611200"/>
            <a:ext cx="6073475" cy="524827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5657AE0-1CA9-A84C-8B8D-EE56AFFE4E6A}"/>
              </a:ext>
            </a:extLst>
          </p:cNvPr>
          <p:cNvSpPr txBox="1"/>
          <p:nvPr/>
        </p:nvSpPr>
        <p:spPr>
          <a:xfrm>
            <a:off x="888631" y="512720"/>
            <a:ext cx="100699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b="1" dirty="0" err="1">
                <a:solidFill>
                  <a:schemeClr val="bg1"/>
                </a:solidFill>
              </a:rPr>
              <a:t>ضع</a:t>
            </a:r>
            <a:r>
              <a:rPr lang="ar-LB" sz="4400" b="1" dirty="0" err="1">
                <a:solidFill>
                  <a:schemeClr val="bg1"/>
                </a:solidFill>
              </a:rPr>
              <a:t>وا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الكم</a:t>
            </a:r>
            <a:r>
              <a:rPr lang="ar-LB" sz="4400" b="1" dirty="0">
                <a:solidFill>
                  <a:schemeClr val="bg1"/>
                </a:solidFill>
              </a:rPr>
              <a:t>ّ</a:t>
            </a:r>
            <a:r>
              <a:rPr lang="en-US" sz="4400" b="1" dirty="0" err="1">
                <a:solidFill>
                  <a:schemeClr val="bg1"/>
                </a:solidFill>
              </a:rPr>
              <a:t>امة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ar-LB" sz="4400" b="1" dirty="0">
                <a:solidFill>
                  <a:schemeClr val="bg1"/>
                </a:solidFill>
              </a:rPr>
              <a:t>حفاظًا على </a:t>
            </a:r>
            <a:r>
              <a:rPr lang="en-US" sz="4400" b="1" dirty="0" err="1">
                <a:solidFill>
                  <a:schemeClr val="bg1"/>
                </a:solidFill>
              </a:rPr>
              <a:t>سلامتك</a:t>
            </a:r>
            <a:r>
              <a:rPr lang="ar-LB" sz="4400" b="1" dirty="0">
                <a:solidFill>
                  <a:schemeClr val="bg1"/>
                </a:solidFill>
              </a:rPr>
              <a:t>م وسلامة ال</a:t>
            </a:r>
            <a:r>
              <a:rPr lang="en-US" sz="4400" b="1" dirty="0" err="1">
                <a:solidFill>
                  <a:schemeClr val="bg1"/>
                </a:solidFill>
              </a:rPr>
              <a:t>آخرين</a:t>
            </a:r>
            <a:r>
              <a:rPr lang="ar-LB" sz="4400" b="1" dirty="0">
                <a:solidFill>
                  <a:schemeClr val="bg1"/>
                </a:solidFill>
              </a:rPr>
              <a:t>!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xmlns="" id="{F16DE785-E304-634F-9B1B-4CF08F186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060" y="1651524"/>
            <a:ext cx="6197940" cy="516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0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1521D10-272A-754C-9C35-FE47251C6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61" y="1439333"/>
            <a:ext cx="6281738" cy="541866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2369F6E-8D97-EF4B-8570-DE9DB44F08DE}"/>
              </a:ext>
            </a:extLst>
          </p:cNvPr>
          <p:cNvSpPr txBox="1"/>
          <p:nvPr/>
        </p:nvSpPr>
        <p:spPr>
          <a:xfrm>
            <a:off x="807196" y="329738"/>
            <a:ext cx="1022985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 err="1">
                <a:solidFill>
                  <a:srgbClr val="FF0000"/>
                </a:solidFill>
              </a:rPr>
              <a:t>من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فضلكم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اتركوا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مسافة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ar-LB" sz="5400" b="1" dirty="0">
                <a:solidFill>
                  <a:srgbClr val="FF0000"/>
                </a:solidFill>
              </a:rPr>
              <a:t>آ</a:t>
            </a:r>
            <a:r>
              <a:rPr lang="en-US" sz="5400" b="1" dirty="0" err="1">
                <a:solidFill>
                  <a:srgbClr val="FF0000"/>
                </a:solidFill>
              </a:rPr>
              <a:t>منة</a:t>
            </a:r>
            <a:r>
              <a:rPr lang="ar-LB" sz="5400" b="1" dirty="0">
                <a:solidFill>
                  <a:srgbClr val="FF0000"/>
                </a:solidFill>
              </a:rPr>
              <a:t> في ما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بينكم</a:t>
            </a:r>
            <a:endParaRPr lang="en-US" sz="5400" b="1" dirty="0">
              <a:solidFill>
                <a:srgbClr val="FF000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A4F7C78C-6D90-C140-B2E5-33F8F2EEE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899" y="1439333"/>
            <a:ext cx="5804101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80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E97BC8-4D90-48DF-B367-08A29EE4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137" y="816433"/>
            <a:ext cx="9082863" cy="2163109"/>
          </a:xfrm>
        </p:spPr>
        <p:txBody>
          <a:bodyPr>
            <a:noAutofit/>
          </a:bodyPr>
          <a:lstStyle/>
          <a:p>
            <a:pPr algn="ctr"/>
            <a:r>
              <a:rPr lang="ar-LB" sz="7200" dirty="0">
                <a:solidFill>
                  <a:schemeClr val="bg1"/>
                </a:solidFill>
              </a:rPr>
              <a:t>ابقوا في البيت لسلامتكم!</a:t>
            </a:r>
            <a:br>
              <a:rPr lang="ar-LB" sz="7200" dirty="0">
                <a:solidFill>
                  <a:schemeClr val="bg1"/>
                </a:solidFill>
              </a:rPr>
            </a:br>
            <a:r>
              <a:rPr lang="ar-LB" sz="7200" dirty="0">
                <a:solidFill>
                  <a:schemeClr val="bg1"/>
                </a:solidFill>
              </a:rPr>
              <a:t>وفي حال الخروج تقيّدوا بالإجراءات الوقائيّة!</a:t>
            </a:r>
            <a:endParaRPr lang="en-US" sz="72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6C54DBC-3B15-4DB0-9F2C-1F8B358B9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 rot="10800000" flipV="1">
            <a:off x="653673" y="4183238"/>
            <a:ext cx="5676788" cy="2674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Heart 4">
            <a:extLst>
              <a:ext uri="{FF2B5EF4-FFF2-40B4-BE49-F238E27FC236}">
                <a16:creationId xmlns:a16="http://schemas.microsoft.com/office/drawing/2014/main" xmlns="" id="{7168F088-5DBF-42F3-BE48-DA0C7B7B5298}"/>
              </a:ext>
            </a:extLst>
          </p:cNvPr>
          <p:cNvSpPr/>
          <p:nvPr/>
        </p:nvSpPr>
        <p:spPr>
          <a:xfrm>
            <a:off x="1491175" y="2581825"/>
            <a:ext cx="1730327" cy="135712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F710863-D270-47E9-85D8-E8DBDCE5F9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6724358" y="4077945"/>
            <a:ext cx="4346918" cy="28853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BB3196F-3B4C-4F17-8B10-FE7FBD3B40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 rot="21032666">
            <a:off x="129483" y="387563"/>
            <a:ext cx="3515075" cy="1938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900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4.07407E-6 L -3.95833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7" presetClass="emph" presetSubtype="0" fill="remove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D10873-F4FF-4557-81E2-563CE25AA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90939"/>
            <a:ext cx="11677650" cy="1293028"/>
          </a:xfrm>
        </p:spPr>
        <p:txBody>
          <a:bodyPr/>
          <a:lstStyle/>
          <a:p>
            <a:pPr algn="r"/>
            <a:r>
              <a:rPr lang="ar-LB" sz="4800" dirty="0">
                <a:solidFill>
                  <a:schemeClr val="tx1"/>
                </a:solidFill>
              </a:rPr>
              <a:t> </a:t>
            </a:r>
            <a:r>
              <a:rPr lang="ar-LB" sz="5400" b="1" dirty="0">
                <a:solidFill>
                  <a:schemeClr val="tx1"/>
                </a:solidFill>
              </a:rPr>
              <a:t>وضعوا الكمّامات وأنقذوا حياتكم من الوباء!     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1FCDA15C-CF23-415E-991F-7F9517EA1BFA}"/>
              </a:ext>
            </a:extLst>
          </p:cNvPr>
          <p:cNvSpPr txBox="1">
            <a:spLocks/>
          </p:cNvSpPr>
          <p:nvPr/>
        </p:nvSpPr>
        <p:spPr>
          <a:xfrm>
            <a:off x="3048000" y="9167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LB" sz="6000" b="1" dirty="0"/>
              <a:t>استخدموا المعقّمات</a:t>
            </a:r>
            <a:endParaRPr lang="en-US" sz="6000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FDFE4678-6095-4635-AD83-DE3CBD96D8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252464" y="3936865"/>
            <a:ext cx="4685296" cy="2962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8938D58E-D93E-49A0-870B-98FAA240AC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 rot="20487103">
            <a:off x="-122531" y="387996"/>
            <a:ext cx="4092374" cy="29209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93052CCE-4EAB-4754-832D-665F5918AB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 rot="1993241">
            <a:off x="8585884" y="3312958"/>
            <a:ext cx="3756296" cy="37562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499F5FBC-7B6E-488C-91A7-9F0F3FB641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 rot="768699">
            <a:off x="5648010" y="4020828"/>
            <a:ext cx="2928324" cy="22813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E279783-C33B-416F-B132-9DC2EF37BA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 rot="785456">
            <a:off x="3980003" y="-3497"/>
            <a:ext cx="2795787" cy="279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81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C91CD5-C6E2-4B8F-8B12-B0BE4B141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699" y="5087472"/>
            <a:ext cx="10407602" cy="86802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600" b="1" dirty="0" err="1">
                <a:solidFill>
                  <a:schemeClr val="tx1"/>
                </a:solidFill>
              </a:rPr>
              <a:t>هل</a:t>
            </a:r>
            <a:r>
              <a:rPr lang="en-US" sz="6600" b="1" dirty="0">
                <a:solidFill>
                  <a:schemeClr val="tx1"/>
                </a:solidFill>
              </a:rPr>
              <a:t> </a:t>
            </a:r>
            <a:r>
              <a:rPr lang="en-US" sz="6600" b="1" dirty="0" err="1">
                <a:solidFill>
                  <a:schemeClr val="tx1"/>
                </a:solidFill>
              </a:rPr>
              <a:t>سنعود</a:t>
            </a:r>
            <a:r>
              <a:rPr lang="en-US" sz="6600" b="1" dirty="0">
                <a:solidFill>
                  <a:schemeClr val="tx1"/>
                </a:solidFill>
              </a:rPr>
              <a:t> </a:t>
            </a:r>
            <a:r>
              <a:rPr lang="en-US" sz="6600" b="1" dirty="0" err="1">
                <a:solidFill>
                  <a:schemeClr val="tx1"/>
                </a:solidFill>
              </a:rPr>
              <a:t>يومًا</a:t>
            </a:r>
            <a:r>
              <a:rPr lang="en-US" sz="6600" b="1" dirty="0">
                <a:solidFill>
                  <a:schemeClr val="tx1"/>
                </a:solidFill>
              </a:rPr>
              <a:t> </a:t>
            </a:r>
            <a:r>
              <a:rPr lang="en-US" sz="6600" b="1" dirty="0" err="1">
                <a:solidFill>
                  <a:schemeClr val="tx1"/>
                </a:solidFill>
              </a:rPr>
              <a:t>لنعيش</a:t>
            </a:r>
            <a:r>
              <a:rPr lang="en-US" sz="6600" b="1" dirty="0">
                <a:solidFill>
                  <a:schemeClr val="tx1"/>
                </a:solidFill>
              </a:rPr>
              <a:t> </a:t>
            </a:r>
            <a:r>
              <a:rPr lang="en-US" sz="6600" b="1" dirty="0" err="1">
                <a:solidFill>
                  <a:schemeClr val="tx1"/>
                </a:solidFill>
              </a:rPr>
              <a:t>حياةً</a:t>
            </a:r>
            <a:r>
              <a:rPr lang="en-US" sz="6600" b="1" dirty="0">
                <a:solidFill>
                  <a:schemeClr val="tx1"/>
                </a:solidFill>
              </a:rPr>
              <a:t> </a:t>
            </a:r>
            <a:r>
              <a:rPr lang="en-US" sz="6600" b="1" dirty="0" err="1">
                <a:solidFill>
                  <a:schemeClr val="tx1"/>
                </a:solidFill>
              </a:rPr>
              <a:t>طبيعيّة</a:t>
            </a:r>
            <a:r>
              <a:rPr lang="en-US" sz="6600" b="1" dirty="0">
                <a:solidFill>
                  <a:schemeClr val="tx1"/>
                </a:solidFill>
              </a:rPr>
              <a:t>؟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3B1017C-C806-4B37-9B9C-DE8E63F638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24238" r="-1" b="13841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72011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1EB5941E-1605-4075-916B-2A363C785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F9FC40B2-D3CA-4278-AE7F-39845320F513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CE096838-F9D6-46F2-9EFE-19FEBA2C5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254332ED-EF04-46FE-BBA6-FDAB02D8A7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62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35ACDE6-B741-4EC1-A501-073DDCC46A6E}"/>
              </a:ext>
            </a:extLst>
          </p:cNvPr>
          <p:cNvSpPr txBox="1"/>
          <p:nvPr/>
        </p:nvSpPr>
        <p:spPr>
          <a:xfrm>
            <a:off x="9652523" y="6870700"/>
            <a:ext cx="253947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coolmaternityphotos.blogspot.com/2014/10/10-best-family-maternity-photos-you-love.html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2C02DC1-A8F4-4468-B79F-5E04F2419642}"/>
              </a:ext>
            </a:extLst>
          </p:cNvPr>
          <p:cNvSpPr txBox="1"/>
          <p:nvPr/>
        </p:nvSpPr>
        <p:spPr>
          <a:xfrm>
            <a:off x="9319099" y="6657945"/>
            <a:ext cx="287290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transgriot.blogspot.com/2011/11/transpeeps-need-family-love-during.html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54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6D8361E-339D-4D5B-BF97-32C6B510C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034" y="0"/>
            <a:ext cx="13479472" cy="791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8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31113E-95B6-48EB-98E2-F14586C94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  <a:solidFill>
            <a:schemeClr val="tx1"/>
          </a:solidFill>
        </p:spPr>
        <p:txBody>
          <a:bodyPr/>
          <a:lstStyle/>
          <a:p>
            <a:r>
              <a:rPr lang="ar-LB" b="1" dirty="0"/>
              <a:t>نعم ستنتصر إرادة الحياة</a:t>
            </a:r>
            <a:endParaRPr lang="fr-FR" b="1" dirty="0"/>
          </a:p>
        </p:txBody>
      </p:sp>
      <p:pic>
        <p:nvPicPr>
          <p:cNvPr id="2054" name="Picture 6" descr="Coronavirus: Which countries have confirmed cases? | News | Al Jazeera">
            <a:extLst>
              <a:ext uri="{FF2B5EF4-FFF2-40B4-BE49-F238E27FC236}">
                <a16:creationId xmlns:a16="http://schemas.microsoft.com/office/drawing/2014/main" xmlns="" id="{AAF9B494-0405-46C5-A36B-A652560018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733" y="1368425"/>
            <a:ext cx="653124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37638F3A-1C80-4D1E-B052-1CD44C6E49D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021263"/>
            <a:ext cx="1189038" cy="66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2D5DA617-B8BC-41A3-A1EE-9C78D2D8248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792788"/>
            <a:ext cx="1189038" cy="66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F7D8E45B-91B0-4B35-A533-5ACB681691B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2963" y="187325"/>
            <a:ext cx="1189037" cy="66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D9E493B7-6298-4208-B804-9E5CF6A7E098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1375" y="5283200"/>
            <a:ext cx="1190625" cy="66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73719CDB-B6D3-4D51-8486-D0DBDA0C3D63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2963" y="6153150"/>
            <a:ext cx="1189037" cy="66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BE27525F-8DA3-4ED4-B84F-7048A9E61094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1375" y="44450"/>
            <a:ext cx="1190625" cy="66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8A6A9DD8-C8C8-404B-A6DC-8916DDDDC9F4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2963" y="6143625"/>
            <a:ext cx="1189037" cy="66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724936D7-71D0-4684-B6FF-271C25B7F342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2963" y="2365375"/>
            <a:ext cx="1189037" cy="66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B0CB7064-5C40-48E4-BFFB-5CD8A33CA266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794125"/>
            <a:ext cx="1189038" cy="66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DE65D3E7-ED80-433C-A3FC-E2FFDD527008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897063"/>
            <a:ext cx="1189038" cy="66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9D2C2597-AF5D-409A-B816-332E7419E29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69900"/>
            <a:ext cx="1189038" cy="66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D493D6E6-39A5-42D1-8D21-360051589F0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84138"/>
            <a:ext cx="1189038" cy="66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199DBEA7-F44B-4AC7-8676-03CF2C229D14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574925"/>
            <a:ext cx="1189038" cy="66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7CEFA762-DEE9-4CCC-8F92-FAE97FE6A706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926138"/>
            <a:ext cx="1189038" cy="66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645A9D93-F7B2-4612-939B-6F4C9B16DE84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2963" y="4413250"/>
            <a:ext cx="1189037" cy="66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12722ADA-2042-41B4-907D-FFC3D3DAF0E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2963" y="1266825"/>
            <a:ext cx="1189037" cy="66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F802489C-00B6-47F0-8F55-EAEC54600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65884" y="3243263"/>
            <a:ext cx="1189179" cy="66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8 Questions Employers Should Ask About Coronavirus">
            <a:extLst>
              <a:ext uri="{FF2B5EF4-FFF2-40B4-BE49-F238E27FC236}">
                <a16:creationId xmlns:a16="http://schemas.microsoft.com/office/drawing/2014/main" xmlns="" id="{A9500C4E-0A24-4E59-AD6B-4C32B1C77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22028" y="7937"/>
            <a:ext cx="1189179" cy="66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Premium Photo | Bottle of instant antiseptic hand sanitizer transparent gel  isolated on black background, no label.">
            <a:extLst>
              <a:ext uri="{FF2B5EF4-FFF2-40B4-BE49-F238E27FC236}">
                <a16:creationId xmlns:a16="http://schemas.microsoft.com/office/drawing/2014/main" xmlns="" id="{25C15601-B847-4432-A982-E359F7465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8276">
            <a:off x="3015683" y="4302019"/>
            <a:ext cx="1190494" cy="156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Premium Photo | Bottle of instant antiseptic hand sanitizer transparent gel  isolated on black background, no label.">
            <a:extLst>
              <a:ext uri="{FF2B5EF4-FFF2-40B4-BE49-F238E27FC236}">
                <a16:creationId xmlns:a16="http://schemas.microsoft.com/office/drawing/2014/main" xmlns="" id="{5ED33C01-5CD1-4B9B-8293-ED1E1B4C7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0266">
            <a:off x="2901742" y="690313"/>
            <a:ext cx="1190494" cy="156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Premium Photo | Bottle of instant antiseptic hand sanitizer transparent gel  isolated on black background, no label.">
            <a:extLst>
              <a:ext uri="{FF2B5EF4-FFF2-40B4-BE49-F238E27FC236}">
                <a16:creationId xmlns:a16="http://schemas.microsoft.com/office/drawing/2014/main" xmlns="" id="{94E61ED1-6558-4DB8-A5C4-B91F194F1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7726">
            <a:off x="8870294" y="430109"/>
            <a:ext cx="1190494" cy="159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Premium Photo | Bottle of instant antiseptic hand sanitizer transparent gel  isolated on black background, no label.">
            <a:extLst>
              <a:ext uri="{FF2B5EF4-FFF2-40B4-BE49-F238E27FC236}">
                <a16:creationId xmlns:a16="http://schemas.microsoft.com/office/drawing/2014/main" xmlns="" id="{7116D88B-6246-43AB-9FC2-93FCD8521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8404">
            <a:off x="8903157" y="4003467"/>
            <a:ext cx="1190494" cy="160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184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9305EC48BC5B4E84EF6A53A6337801" ma:contentTypeVersion="11" ma:contentTypeDescription="Create a new document." ma:contentTypeScope="" ma:versionID="614e08b9da76e8d821837715cec48224">
  <xsd:schema xmlns:xsd="http://www.w3.org/2001/XMLSchema" xmlns:xs="http://www.w3.org/2001/XMLSchema" xmlns:p="http://schemas.microsoft.com/office/2006/metadata/properties" xmlns:ns2="da8a2639-b5b0-4721-bb99-a380fd396e08" targetNamespace="http://schemas.microsoft.com/office/2006/metadata/properties" ma:root="true" ma:fieldsID="2024a910ec444ba18d9cced78632a859" ns2:_="">
    <xsd:import namespace="da8a2639-b5b0-4721-bb99-a380fd396e08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8a2639-b5b0-4721-bb99-a380fd396e08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da8a2639-b5b0-4721-bb99-a380fd396e08" xsi:nil="true"/>
  </documentManagement>
</p:properties>
</file>

<file path=customXml/itemProps1.xml><?xml version="1.0" encoding="utf-8"?>
<ds:datastoreItem xmlns:ds="http://schemas.openxmlformats.org/officeDocument/2006/customXml" ds:itemID="{B304C0BD-8CA3-4DA3-8822-6BCB8083F5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BBCA73-C007-46FE-B396-42C9C8D742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8a2639-b5b0-4721-bb99-a380fd396e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BA020C-8782-489F-A97E-CE95AF464AB2}">
  <ds:schemaRefs>
    <ds:schemaRef ds:uri="http://schemas.microsoft.com/office/2006/metadata/properties"/>
    <ds:schemaRef ds:uri="http://schemas.microsoft.com/office/infopath/2007/PartnerControls"/>
    <ds:schemaRef ds:uri="da8a2639-b5b0-4721-bb99-a380fd396e0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159</TotalTime>
  <Words>147</Words>
  <Application>Microsoft Office PowerPoint</Application>
  <PresentationFormat>Widescreen</PresentationFormat>
  <Paragraphs>24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Times New Roman</vt:lpstr>
      <vt:lpstr>Wingdings 3</vt:lpstr>
      <vt:lpstr>Ion Boardroom</vt:lpstr>
      <vt:lpstr>حذار الاستهتار    بصحّتك !     </vt:lpstr>
      <vt:lpstr>PowerPoint Presentation</vt:lpstr>
      <vt:lpstr>العلم نورٌ والجهل ظلامٌ</vt:lpstr>
      <vt:lpstr>انتبهوا من هذا الوباء                    فالوقاية خير من العلاج !                </vt:lpstr>
      <vt:lpstr>PowerPoint Presentation</vt:lpstr>
      <vt:lpstr>PowerPoint Presentation</vt:lpstr>
      <vt:lpstr>ابقوا في البيت لسلامتكم! وفي حال الخروج تقيّدوا بالإجراءات الوقائيّة!</vt:lpstr>
      <vt:lpstr> وضعوا الكمّامات وأنقذوا حياتكم من الوباء!     </vt:lpstr>
      <vt:lpstr>هل سنعود يومًا لنعيش حياةً طبيعيّة؟</vt:lpstr>
      <vt:lpstr>PowerPoint Presentation</vt:lpstr>
      <vt:lpstr>PowerPoint Presentation</vt:lpstr>
      <vt:lpstr>نعم ستنتصر إرادة الحياة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حذار الاستهتار    بصحّتك !     </dc:title>
  <dc:creator>Elie Baho</dc:creator>
  <cp:lastModifiedBy>USER</cp:lastModifiedBy>
  <cp:revision>19</cp:revision>
  <dcterms:created xsi:type="dcterms:W3CDTF">2020-12-11T17:11:04Z</dcterms:created>
  <dcterms:modified xsi:type="dcterms:W3CDTF">2020-12-15T05:34:03Z</dcterms:modified>
</cp:coreProperties>
</file>