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59" r:id="rId4"/>
  </p:sldMasterIdLst>
  <p:notesMasterIdLst>
    <p:notesMasterId r:id="rId20"/>
  </p:notesMasterIdLst>
  <p:handoutMasterIdLst>
    <p:handoutMasterId r:id="rId21"/>
  </p:handoutMasterIdLst>
  <p:sldIdLst>
    <p:sldId id="256" r:id="rId5"/>
    <p:sldId id="258" r:id="rId6"/>
    <p:sldId id="260" r:id="rId7"/>
    <p:sldId id="276" r:id="rId8"/>
    <p:sldId id="263" r:id="rId9"/>
    <p:sldId id="264" r:id="rId10"/>
    <p:sldId id="268" r:id="rId11"/>
    <p:sldId id="259" r:id="rId12"/>
    <p:sldId id="272" r:id="rId13"/>
    <p:sldId id="273" r:id="rId14"/>
    <p:sldId id="277" r:id="rId15"/>
    <p:sldId id="261" r:id="rId16"/>
    <p:sldId id="278" r:id="rId17"/>
    <p:sldId id="274" r:id="rId18"/>
    <p:sldId id="27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E4"/>
    <a:srgbClr val="B8D3E8"/>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1" autoAdjust="0"/>
    <p:restoredTop sz="94291" autoAdjust="0"/>
  </p:normalViewPr>
  <p:slideViewPr>
    <p:cSldViewPr snapToGrid="0" showGuides="1">
      <p:cViewPr varScale="1">
        <p:scale>
          <a:sx n="72" d="100"/>
          <a:sy n="72" d="100"/>
        </p:scale>
        <p:origin x="72" y="54"/>
      </p:cViewPr>
      <p:guideLst>
        <p:guide pos="3840"/>
        <p:guide orient="horz" pos="2160"/>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ACCC4E-6A2B-4A9E-A177-2FF76E4BCE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8B00294-99F8-4685-AA68-AF052F7998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A6C51BB-02ED-4F4E-A820-FB7EC9185EAE}" type="datetimeFigureOut">
              <a:rPr lang="en-US" smtClean="0"/>
              <a:t>12/13/2020</a:t>
            </a:fld>
            <a:endParaRPr lang="en-US" dirty="0"/>
          </a:p>
        </p:txBody>
      </p:sp>
      <p:sp>
        <p:nvSpPr>
          <p:cNvPr id="4" name="Footer Placeholder 3">
            <a:extLst>
              <a:ext uri="{FF2B5EF4-FFF2-40B4-BE49-F238E27FC236}">
                <a16:creationId xmlns:a16="http://schemas.microsoft.com/office/drawing/2014/main" id="{100D73E6-D1F9-4527-A750-9D0E0C27B6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CA06DC-4B1A-4F3D-83A7-54741625BC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B0FE8B-8329-4D47-BE4C-E7B6614FD8E3}" type="slidenum">
              <a:rPr lang="en-US" smtClean="0"/>
              <a:t>‹#›</a:t>
            </a:fld>
            <a:endParaRPr lang="en-US" dirty="0"/>
          </a:p>
        </p:txBody>
      </p:sp>
    </p:spTree>
    <p:extLst>
      <p:ext uri="{BB962C8B-B14F-4D97-AF65-F5344CB8AC3E}">
        <p14:creationId xmlns:p14="http://schemas.microsoft.com/office/powerpoint/2010/main" val="542108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en-US" noProof="0" smtClean="0"/>
              <a:t>12/13/2020</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en-US" noProof="0" smtClean="0"/>
              <a:t>‹#›</a:t>
            </a:fld>
            <a:endParaRPr lang="en-US"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8" name="Rectangle 17">
            <a:extLst>
              <a:ext uri="{FF2B5EF4-FFF2-40B4-BE49-F238E27FC236}">
                <a16:creationId xmlns:a16="http://schemas.microsoft.com/office/drawing/2014/main" id="{DBA174F4-ED5E-43EE-B58B-EA3C30C31806}"/>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en-US" noProof="0" dirty="0"/>
          </a:p>
        </p:txBody>
      </p:sp>
      <p:sp>
        <p:nvSpPr>
          <p:cNvPr id="20" name="Rectangle 19">
            <a:extLst>
              <a:ext uri="{FF2B5EF4-FFF2-40B4-BE49-F238E27FC236}">
                <a16:creationId xmlns:a16="http://schemas.microsoft.com/office/drawing/2014/main" id="{FA0D6755-D2F9-4405-A89D-BBF16281F78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2" name="Rectangle 21">
            <a:extLst>
              <a:ext uri="{FF2B5EF4-FFF2-40B4-BE49-F238E27FC236}">
                <a16:creationId xmlns:a16="http://schemas.microsoft.com/office/drawing/2014/main" id="{1D27FFBB-1FF8-4B1F-8FB6-C6A1637423D1}"/>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23" name="Rectangle 22">
            <a:extLst>
              <a:ext uri="{FF2B5EF4-FFF2-40B4-BE49-F238E27FC236}">
                <a16:creationId xmlns:a16="http://schemas.microsoft.com/office/drawing/2014/main" id="{50394A90-308E-463B-AD0B-683A03CB77F4}"/>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pic>
        <p:nvPicPr>
          <p:cNvPr id="25" name="Graphic 24">
            <a:extLst>
              <a:ext uri="{FF2B5EF4-FFF2-40B4-BE49-F238E27FC236}">
                <a16:creationId xmlns:a16="http://schemas.microsoft.com/office/drawing/2014/main" id="{F16AF887-94CA-4175-8AB1-EA6D32B2A1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Tree>
    <p:extLst>
      <p:ext uri="{BB962C8B-B14F-4D97-AF65-F5344CB8AC3E}">
        <p14:creationId xmlns:p14="http://schemas.microsoft.com/office/powerpoint/2010/main" val="173649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409535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7" name="Oval 6">
            <a:extLst>
              <a:ext uri="{FF2B5EF4-FFF2-40B4-BE49-F238E27FC236}">
                <a16:creationId xmlns:a16="http://schemas.microsoft.com/office/drawing/2014/main" id="{97A5A540-1142-4CE2-B0D9-0D19771E2EEA}"/>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8" name="Rectangle 7">
            <a:extLst>
              <a:ext uri="{FF2B5EF4-FFF2-40B4-BE49-F238E27FC236}">
                <a16:creationId xmlns:a16="http://schemas.microsoft.com/office/drawing/2014/main" id="{02E32034-3D2F-458F-9B8F-DA9F40ADD23C}"/>
              </a:ext>
            </a:extLst>
          </p:cNvPr>
          <p:cNvSpPr/>
          <p:nvPr userDrawn="1"/>
        </p:nvSpPr>
        <p:spPr>
          <a:xfrm>
            <a:off x="0" y="2483224"/>
            <a:ext cx="12192000" cy="3465576"/>
          </a:xfrm>
          <a:prstGeom prst="rect">
            <a:avLst/>
          </a:prstGeom>
          <a:blipFill>
            <a:blip r:embed="rId2"/>
            <a:srcRect/>
            <a:stretch>
              <a:fillRect t="-48945" b="-48945"/>
            </a:stretch>
          </a:blipFill>
          <a:ln w="12700" cap="flat">
            <a:noFill/>
            <a:prstDash val="solid"/>
            <a:miter/>
          </a:ln>
        </p:spPr>
        <p:txBody>
          <a:bodyPr rtlCol="0" anchor="ctr"/>
          <a:lstStyle/>
          <a:p>
            <a:pPr algn="l"/>
            <a:endParaRPr lang="en-US" noProof="0" dirty="0"/>
          </a:p>
        </p:txBody>
      </p:sp>
      <p:sp>
        <p:nvSpPr>
          <p:cNvPr id="9" name="Rectangle 8">
            <a:extLst>
              <a:ext uri="{FF2B5EF4-FFF2-40B4-BE49-F238E27FC236}">
                <a16:creationId xmlns:a16="http://schemas.microsoft.com/office/drawing/2014/main" id="{50E9EB19-B261-4F8A-B506-624B90B6DAEC}"/>
              </a:ext>
            </a:extLst>
          </p:cNvPr>
          <p:cNvSpPr/>
          <p:nvPr userDrawn="1"/>
        </p:nvSpPr>
        <p:spPr>
          <a:xfrm>
            <a:off x="0" y="2483223"/>
            <a:ext cx="12192000" cy="3465576"/>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63578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noProof="0"/>
              <a:t>MM.DD.20XX</a:t>
            </a:r>
            <a:endParaRPr lang="en-US" noProof="0"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1185919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noProof="0"/>
              <a:t>MM.DD.20XX</a:t>
            </a:r>
            <a:endParaRPr lang="en-US" noProof="0" dirty="0"/>
          </a:p>
        </p:txBody>
      </p:sp>
      <p:sp>
        <p:nvSpPr>
          <p:cNvPr id="8" name="Footer Placeholder 7"/>
          <p:cNvSpPr>
            <a:spLocks noGrp="1"/>
          </p:cNvSpPr>
          <p:nvPr>
            <p:ph type="ftr" sz="quarter" idx="11"/>
          </p:nvPr>
        </p:nvSpPr>
        <p:spPr/>
        <p:txBody>
          <a:bodyPr/>
          <a:lstStyle/>
          <a:p>
            <a:r>
              <a:rPr lang="en-US" noProof="0"/>
              <a:t>ADD A FOOTER</a:t>
            </a:r>
            <a:endParaRPr lang="en-US" noProof="0" dirty="0"/>
          </a:p>
        </p:txBody>
      </p:sp>
      <p:sp>
        <p:nvSpPr>
          <p:cNvPr id="9" name="Slide Number Placeholder 8"/>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2202813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noProof="0"/>
              <a:t>MM.DD.20XX</a:t>
            </a:r>
            <a:endParaRPr lang="en-US" noProof="0" dirty="0"/>
          </a:p>
        </p:txBody>
      </p:sp>
      <p:sp>
        <p:nvSpPr>
          <p:cNvPr id="4" name="Footer Placeholder 3"/>
          <p:cNvSpPr>
            <a:spLocks noGrp="1"/>
          </p:cNvSpPr>
          <p:nvPr>
            <p:ph type="ftr" sz="quarter" idx="11"/>
          </p:nvPr>
        </p:nvSpPr>
        <p:spPr/>
        <p:txBody>
          <a:bodyPr/>
          <a:lstStyle/>
          <a:p>
            <a:r>
              <a:rPr lang="en-US" noProof="0"/>
              <a:t>ADD A FOOTER</a:t>
            </a:r>
            <a:endParaRPr lang="en-US" noProof="0" dirty="0"/>
          </a:p>
        </p:txBody>
      </p:sp>
      <p:sp>
        <p:nvSpPr>
          <p:cNvPr id="5" name="Slide Number Placeholder 4"/>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55829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noProof="0"/>
              <a:t>MM.DD.20XX</a:t>
            </a:r>
            <a:endParaRPr lang="en-US" noProof="0" dirty="0"/>
          </a:p>
        </p:txBody>
      </p:sp>
      <p:sp>
        <p:nvSpPr>
          <p:cNvPr id="3" name="Footer Placeholder 2"/>
          <p:cNvSpPr>
            <a:spLocks noGrp="1"/>
          </p:cNvSpPr>
          <p:nvPr>
            <p:ph type="ftr" sz="quarter" idx="11"/>
          </p:nvPr>
        </p:nvSpPr>
        <p:spPr/>
        <p:txBody>
          <a:bodyPr/>
          <a:lstStyle/>
          <a:p>
            <a:r>
              <a:rPr lang="en-US" noProof="0"/>
              <a:t>ADD A FOOTER</a:t>
            </a:r>
            <a:endParaRPr lang="en-US" noProof="0" dirty="0"/>
          </a:p>
        </p:txBody>
      </p:sp>
      <p:sp>
        <p:nvSpPr>
          <p:cNvPr id="4" name="Slide Number Placeholder 3"/>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220900187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noProof="0"/>
              <a:t>MM.DD.20XX</a:t>
            </a:r>
            <a:endParaRPr lang="en-US" noProof="0"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8" name="Graphic 12">
            <a:extLst>
              <a:ext uri="{FF2B5EF4-FFF2-40B4-BE49-F238E27FC236}">
                <a16:creationId xmlns:a16="http://schemas.microsoft.com/office/drawing/2014/main" id="{999ACD0F-1E46-4EC1-B1D5-BA753D3F77A8}"/>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6277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noProof="0"/>
              <a:t>MM.DD.20XX</a:t>
            </a:r>
            <a:endParaRPr lang="en-US" noProof="0"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8" name="Graphic 12">
            <a:extLst>
              <a:ext uri="{FF2B5EF4-FFF2-40B4-BE49-F238E27FC236}">
                <a16:creationId xmlns:a16="http://schemas.microsoft.com/office/drawing/2014/main" id="{F029AB07-228C-4C56-BDBE-368B26FCA438}"/>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75791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02008137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2911812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19505451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793588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201963906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4328687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43875064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2" name="Picture Placeholder 6">
            <a:extLst>
              <a:ext uri="{FF2B5EF4-FFF2-40B4-BE49-F238E27FC236}">
                <a16:creationId xmlns:a16="http://schemas.microsoft.com/office/drawing/2014/main" id="{4A7545D6-9827-7E4A-AB92-664BB510D96A}"/>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dirty="0"/>
              <a:t>Click icon to add picture</a:t>
            </a:r>
            <a:endParaRPr lang="ru-RU"/>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5380844"/>
            <a:ext cx="4367531" cy="324417"/>
          </a:xfrm>
        </p:spPr>
        <p:txBody>
          <a:bodyPr>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dirty="0"/>
              <a:t>Presentation Title    </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5034596"/>
            <a:ext cx="4367531" cy="324417"/>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890308"/>
            <a:ext cx="10090287" cy="606659"/>
          </a:xfrm>
        </p:spPr>
        <p:txBody>
          <a:bodyPr>
            <a:noAutofit/>
          </a:bodyPr>
          <a:lstStyle>
            <a:lvl1pPr marL="0" indent="0" algn="ctr">
              <a:buNone/>
              <a:defRPr sz="3000" b="0" i="0">
                <a:solidFill>
                  <a:schemeClr val="bg2"/>
                </a:solidFill>
              </a:defRPr>
            </a:lvl1pPr>
          </a:lstStyle>
          <a:p>
            <a:pPr lvl="0"/>
            <a:r>
              <a:rPr lang="en-US" dirty="0"/>
              <a:t>PRESENTATION TAGLINE</a:t>
            </a:r>
          </a:p>
        </p:txBody>
      </p:sp>
    </p:spTree>
    <p:extLst>
      <p:ext uri="{BB962C8B-B14F-4D97-AF65-F5344CB8AC3E}">
        <p14:creationId xmlns:p14="http://schemas.microsoft.com/office/powerpoint/2010/main" val="2954170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with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DFFF6C81-E769-CE4D-B9C0-858E073D19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371695AE-7720-4633-B467-CD5DD1A9EC27}"/>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id="{94940C99-75CB-4A48-894F-EA35F7C9189E}"/>
              </a:ext>
            </a:extLst>
          </p:cNvPr>
          <p:cNvSpPr>
            <a:spLocks noGrp="1"/>
          </p:cNvSpPr>
          <p:nvPr>
            <p:ph type="title" hasCustomPrompt="1"/>
          </p:nvPr>
        </p:nvSpPr>
        <p:spPr>
          <a:xfrm>
            <a:off x="6924536" y="922103"/>
            <a:ext cx="4257905" cy="1325563"/>
          </a:xfrm>
        </p:spPr>
        <p:txBody>
          <a:bodyPr/>
          <a:lstStyle>
            <a:lvl1pPr>
              <a:defRPr b="0"/>
            </a:lvl1pPr>
          </a:lstStyle>
          <a:p>
            <a:r>
              <a:rPr lang="en-US" noProof="0"/>
              <a:t>Text Layout 1</a:t>
            </a:r>
          </a:p>
        </p:txBody>
      </p:sp>
      <p:sp>
        <p:nvSpPr>
          <p:cNvPr id="4" name="Footer Placeholder 3">
            <a:extLst>
              <a:ext uri="{FF2B5EF4-FFF2-40B4-BE49-F238E27FC236}">
                <a16:creationId xmlns:a16="http://schemas.microsoft.com/office/drawing/2014/main" id="{C97E3AD6-C295-45C8-8FC7-AD342840364A}"/>
              </a:ext>
            </a:extLst>
          </p:cNvPr>
          <p:cNvSpPr>
            <a:spLocks noGrp="1"/>
          </p:cNvSpPr>
          <p:nvPr>
            <p:ph type="ftr" sz="quarter" idx="11"/>
          </p:nvPr>
        </p:nvSpPr>
        <p:spPr/>
        <p:txBody>
          <a:bodyPr/>
          <a:lstStyle/>
          <a:p>
            <a:r>
              <a:rPr lang="en-US" noProof="0" dirty="0"/>
              <a:t>ADD A FOOTER</a:t>
            </a:r>
          </a:p>
        </p:txBody>
      </p:sp>
      <p:sp>
        <p:nvSpPr>
          <p:cNvPr id="6" name="Text Placeholder 14">
            <a:extLst>
              <a:ext uri="{FF2B5EF4-FFF2-40B4-BE49-F238E27FC236}">
                <a16:creationId xmlns:a16="http://schemas.microsoft.com/office/drawing/2014/main" id="{780797F8-0544-4DFB-8D2C-CC50CB7F4AAD}"/>
              </a:ext>
            </a:extLst>
          </p:cNvPr>
          <p:cNvSpPr>
            <a:spLocks noGrp="1"/>
          </p:cNvSpPr>
          <p:nvPr>
            <p:ph type="body" sz="quarter" idx="13" hasCustomPrompt="1"/>
          </p:nvPr>
        </p:nvSpPr>
        <p:spPr>
          <a:xfrm>
            <a:off x="6663282" y="2384295"/>
            <a:ext cx="4519159" cy="639683"/>
          </a:xfrm>
        </p:spPr>
        <p:txBody>
          <a:bodyPr>
            <a:normAutofit/>
          </a:bodyPr>
          <a:lstStyle>
            <a:lvl1pPr marL="0" indent="0">
              <a:buNone/>
              <a:defRPr sz="1800" b="0" i="0"/>
            </a:lvl1pPr>
          </a:lstStyle>
          <a:p>
            <a:pPr lvl="0"/>
            <a:r>
              <a:rPr lang="en-US" noProof="0"/>
              <a:t>EDIT MASTER TEXT STYLES</a:t>
            </a:r>
          </a:p>
        </p:txBody>
      </p:sp>
      <p:sp>
        <p:nvSpPr>
          <p:cNvPr id="7" name="Text Placeholder 14">
            <a:extLst>
              <a:ext uri="{FF2B5EF4-FFF2-40B4-BE49-F238E27FC236}">
                <a16:creationId xmlns:a16="http://schemas.microsoft.com/office/drawing/2014/main" id="{F7A942D6-FCE6-4DCD-BD15-F6399EC2A21E}"/>
              </a:ext>
            </a:extLst>
          </p:cNvPr>
          <p:cNvSpPr>
            <a:spLocks noGrp="1"/>
          </p:cNvSpPr>
          <p:nvPr>
            <p:ph type="body" sz="quarter" idx="14" hasCustomPrompt="1"/>
          </p:nvPr>
        </p:nvSpPr>
        <p:spPr>
          <a:xfrm>
            <a:off x="6474599" y="3173534"/>
            <a:ext cx="4707842" cy="2588637"/>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noProof="0"/>
              <a:t>Edit Master text styles</a:t>
            </a:r>
          </a:p>
        </p:txBody>
      </p:sp>
      <p:sp>
        <p:nvSpPr>
          <p:cNvPr id="9" name="Graphic 13">
            <a:extLst>
              <a:ext uri="{FF2B5EF4-FFF2-40B4-BE49-F238E27FC236}">
                <a16:creationId xmlns:a16="http://schemas.microsoft.com/office/drawing/2014/main" id="{BE348D43-6DEE-4E32-B9F5-235CB8EC9257}"/>
              </a:ext>
            </a:extLst>
          </p:cNvPr>
          <p:cNvSpPr/>
          <p:nvPr userDrawn="1"/>
        </p:nvSpPr>
        <p:spPr>
          <a:xfrm>
            <a:off x="7059964" y="207698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2" name="Picture Placeholder 11">
            <a:extLst>
              <a:ext uri="{FF2B5EF4-FFF2-40B4-BE49-F238E27FC236}">
                <a16:creationId xmlns:a16="http://schemas.microsoft.com/office/drawing/2014/main" id="{32A28410-C401-4876-8DE7-D0EFCDE41D2C}"/>
              </a:ext>
            </a:extLst>
          </p:cNvPr>
          <p:cNvSpPr>
            <a:spLocks noGrp="1"/>
          </p:cNvSpPr>
          <p:nvPr>
            <p:ph type="pic" sz="quarter" idx="15"/>
          </p:nvPr>
        </p:nvSpPr>
        <p:spPr>
          <a:xfrm>
            <a:off x="911224" y="0"/>
            <a:ext cx="4626864" cy="6858000"/>
          </a:xfrm>
        </p:spPr>
        <p:txBody>
          <a:bodyPr anchor="ctr" anchorCtr="0">
            <a:normAutofit/>
          </a:bodyPr>
          <a:lstStyle>
            <a:lvl1pPr marL="0" indent="0" algn="ctr">
              <a:buNone/>
              <a:defRPr sz="1400"/>
            </a:lvl1pPr>
          </a:lstStyle>
          <a:p>
            <a:r>
              <a:rPr lang="en-US" noProof="0" dirty="0"/>
              <a:t>Click icon to add picture</a:t>
            </a:r>
          </a:p>
        </p:txBody>
      </p:sp>
    </p:spTree>
    <p:extLst>
      <p:ext uri="{BB962C8B-B14F-4D97-AF65-F5344CB8AC3E}">
        <p14:creationId xmlns:p14="http://schemas.microsoft.com/office/powerpoint/2010/main" val="2180681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orks Cite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35B53D-F188-47B0-BBAA-2C4724DE60BB}"/>
              </a:ext>
            </a:extLst>
          </p:cNvPr>
          <p:cNvSpPr/>
          <p:nvPr userDrawn="1"/>
        </p:nvSpPr>
        <p:spPr>
          <a:xfrm>
            <a:off x="11521440" y="6635910"/>
            <a:ext cx="374904" cy="222090"/>
          </a:xfrm>
          <a:prstGeom prst="rect">
            <a:avLst/>
          </a:prstGeom>
          <a:noFill/>
          <a:ln w="12700" cap="flat">
            <a:noFill/>
            <a:prstDash val="solid"/>
            <a:miter/>
          </a:ln>
        </p:spPr>
        <p:txBody>
          <a:bodyPr rtlCol="0" anchor="ctr"/>
          <a:lstStyle/>
          <a:p>
            <a:pPr algn="l"/>
            <a:endParaRPr lang="en-US" noProof="0" dirty="0"/>
          </a:p>
        </p:txBody>
      </p:sp>
      <p:sp>
        <p:nvSpPr>
          <p:cNvPr id="8" name="Oval 7">
            <a:extLst>
              <a:ext uri="{FF2B5EF4-FFF2-40B4-BE49-F238E27FC236}">
                <a16:creationId xmlns:a16="http://schemas.microsoft.com/office/drawing/2014/main" id="{AB26BB24-F7CA-D343-93C8-2EAC64AB35D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Works Cited</a:t>
            </a:r>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lvl1pPr>
              <a:defRPr>
                <a:solidFill>
                  <a:schemeClr val="tx2"/>
                </a:solidFill>
              </a:defRPr>
            </a:lvl1pPr>
          </a:lstStyle>
          <a:p>
            <a:r>
              <a:rPr lang="en-US" noProof="0" dirty="0"/>
              <a:t>ADD A FOOTER</a:t>
            </a:r>
          </a:p>
        </p:txBody>
      </p:sp>
      <p:sp>
        <p:nvSpPr>
          <p:cNvPr id="18" name="Text Placeholder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8"/>
            <a:ext cx="10515600" cy="3742191"/>
          </a:xfrm>
        </p:spPr>
        <p:txBody>
          <a:bodyPr>
            <a:normAutofit/>
          </a:bodyPr>
          <a:lstStyle>
            <a:lvl1pPr marL="285750" indent="-285750" algn="l">
              <a:buClr>
                <a:schemeClr val="bg2"/>
              </a:buClr>
              <a:buFont typeface="Arial" panose="020B0604020202020204" pitchFamily="34" charset="0"/>
              <a:buChar char="•"/>
              <a:defRPr lang="en-US" sz="1600" kern="1200" dirty="0">
                <a:solidFill>
                  <a:schemeClr val="tx1">
                    <a:lumMod val="75000"/>
                    <a:lumOff val="25000"/>
                  </a:schemeClr>
                </a:solidFill>
                <a:latin typeface="+mn-lt"/>
                <a:ea typeface="+mn-ea"/>
                <a:cs typeface="+mn-cs"/>
              </a:defRPr>
            </a:lvl1pPr>
            <a:lvl2pPr>
              <a:defRPr sz="1800"/>
            </a:lvl2pPr>
            <a:lvl3pPr>
              <a:defRPr sz="1800"/>
            </a:lvl3pPr>
            <a:lvl4pPr>
              <a:defRPr sz="1800"/>
            </a:lvl4pPr>
            <a:lvl5pPr>
              <a:defRPr sz="1800"/>
            </a:lvl5pPr>
          </a:lstStyle>
          <a:p>
            <a:pPr marL="180000" lvl="0" indent="-180000" algn="l" defTabSz="914400" rtl="0" eaLnBrk="1" latinLnBrk="0" hangingPunct="1">
              <a:lnSpc>
                <a:spcPct val="90000"/>
              </a:lnSpc>
              <a:spcBef>
                <a:spcPts val="600"/>
              </a:spcBef>
              <a:buClr>
                <a:schemeClr val="bg2"/>
              </a:buClr>
              <a:buFont typeface="Arial" panose="020B0604020202020204" pitchFamily="34" charset="0"/>
              <a:buChar char="•"/>
            </a:pPr>
            <a:r>
              <a:rPr lang="en-US" noProof="0"/>
              <a:t>Edit master text styles</a:t>
            </a:r>
          </a:p>
        </p:txBody>
      </p:sp>
      <p:pic>
        <p:nvPicPr>
          <p:cNvPr id="9" name="Graphic 8">
            <a:extLst>
              <a:ext uri="{FF2B5EF4-FFF2-40B4-BE49-F238E27FC236}">
                <a16:creationId xmlns:a16="http://schemas.microsoft.com/office/drawing/2014/main" id="{D3F5050C-5FCE-4873-9B10-9668F66C2788}"/>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4728000" y="1583062"/>
            <a:ext cx="2736000" cy="133200"/>
          </a:xfrm>
          <a:prstGeom prst="rect">
            <a:avLst/>
          </a:prstGeom>
        </p:spPr>
      </p:pic>
    </p:spTree>
    <p:extLst>
      <p:ext uri="{BB962C8B-B14F-4D97-AF65-F5344CB8AC3E}">
        <p14:creationId xmlns:p14="http://schemas.microsoft.com/office/powerpoint/2010/main" val="2417142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edia Layou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77C40CB-E014-6746-B13E-D12CBBAA5F76}"/>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3" name="Date Placeholder 2">
            <a:extLst>
              <a:ext uri="{FF2B5EF4-FFF2-40B4-BE49-F238E27FC236}">
                <a16:creationId xmlns:a16="http://schemas.microsoft.com/office/drawing/2014/main" id="{0A250713-11E6-4FEF-877D-92967D24588A}"/>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445D3C9A-DEE5-4BD4-8961-80E018A4C2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10" name="Title 1">
            <a:extLst>
              <a:ext uri="{FF2B5EF4-FFF2-40B4-BE49-F238E27FC236}">
                <a16:creationId xmlns:a16="http://schemas.microsoft.com/office/drawing/2014/main" id="{36869C46-B57A-4B80-BC7B-965AF70D6343}"/>
              </a:ext>
            </a:extLst>
          </p:cNvPr>
          <p:cNvSpPr>
            <a:spLocks noGrp="1"/>
          </p:cNvSpPr>
          <p:nvPr>
            <p:ph type="title" hasCustomPrompt="1"/>
          </p:nvPr>
        </p:nvSpPr>
        <p:spPr>
          <a:xfrm>
            <a:off x="2013284" y="5868367"/>
            <a:ext cx="8165432" cy="363600"/>
          </a:xfrm>
        </p:spPr>
        <p:txBody>
          <a:bodyPr>
            <a:normAutofit/>
          </a:bodyPr>
          <a:lstStyle>
            <a:lvl1pPr algn="ctr">
              <a:defRPr lang="ru-RU" sz="1800" b="0" i="0" kern="1200" dirty="0">
                <a:solidFill>
                  <a:schemeClr val="tx2"/>
                </a:solidFill>
                <a:latin typeface="+mn-lt"/>
                <a:ea typeface="+mn-ea"/>
                <a:cs typeface="+mn-cs"/>
              </a:defRPr>
            </a:lvl1pPr>
          </a:lstStyle>
          <a:p>
            <a:r>
              <a:rPr lang="en-US" noProof="0"/>
              <a:t>CLICK TO EDIT MASTER TITLE STYLE</a:t>
            </a:r>
          </a:p>
        </p:txBody>
      </p:sp>
      <p:sp>
        <p:nvSpPr>
          <p:cNvPr id="8" name="Media Placeholder 7">
            <a:extLst>
              <a:ext uri="{FF2B5EF4-FFF2-40B4-BE49-F238E27FC236}">
                <a16:creationId xmlns:a16="http://schemas.microsoft.com/office/drawing/2014/main" id="{42411445-9429-45B8-9A2F-EB86451B6B14}"/>
              </a:ext>
            </a:extLst>
          </p:cNvPr>
          <p:cNvSpPr>
            <a:spLocks noGrp="1"/>
          </p:cNvSpPr>
          <p:nvPr>
            <p:ph type="media" sz="quarter" idx="17"/>
          </p:nvPr>
        </p:nvSpPr>
        <p:spPr>
          <a:xfrm>
            <a:off x="829056" y="827052"/>
            <a:ext cx="10533888" cy="4818888"/>
          </a:xfrm>
        </p:spPr>
        <p:txBody>
          <a:bodyPr anchor="ctr" anchorCtr="0">
            <a:normAutofit/>
          </a:bodyPr>
          <a:lstStyle>
            <a:lvl1pPr marL="0" indent="0" algn="ctr">
              <a:buNone/>
              <a:defRPr sz="1400"/>
            </a:lvl1pPr>
          </a:lstStyle>
          <a:p>
            <a:r>
              <a:rPr lang="en-US" noProof="0" dirty="0"/>
              <a:t>Click icon to add media</a:t>
            </a:r>
          </a:p>
        </p:txBody>
      </p:sp>
    </p:spTree>
    <p:extLst>
      <p:ext uri="{BB962C8B-B14F-4D97-AF65-F5344CB8AC3E}">
        <p14:creationId xmlns:p14="http://schemas.microsoft.com/office/powerpoint/2010/main" val="3152842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Image and Title Slide">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id="{5D65245D-DE69-4098-94DD-C36B76E4C3A9}"/>
              </a:ext>
            </a:extLst>
          </p:cNvPr>
          <p:cNvSpPr>
            <a:spLocks noGrp="1"/>
          </p:cNvSpPr>
          <p:nvPr>
            <p:ph type="pic" sz="quarter" idx="18"/>
          </p:nvPr>
        </p:nvSpPr>
        <p:spPr>
          <a:xfrm>
            <a:off x="0" y="793750"/>
            <a:ext cx="12192000" cy="4900613"/>
          </a:xfrm>
        </p:spPr>
        <p:txBody>
          <a:bodyPr anchor="ctr" anchorCtr="0">
            <a:normAutofit/>
          </a:bodyPr>
          <a:lstStyle>
            <a:lvl1pPr marL="0" indent="0" algn="ctr">
              <a:buFont typeface="Arial" panose="020B0604020202020204" pitchFamily="34" charset="0"/>
              <a:buNone/>
              <a:defRPr sz="1400"/>
            </a:lvl1pPr>
          </a:lstStyle>
          <a:p>
            <a:r>
              <a:rPr lang="en-US" noProof="0" dirty="0"/>
              <a:t>Click icon to add picture</a:t>
            </a:r>
          </a:p>
        </p:txBody>
      </p:sp>
      <p:sp>
        <p:nvSpPr>
          <p:cNvPr id="2" name="Title 1">
            <a:extLst>
              <a:ext uri="{FF2B5EF4-FFF2-40B4-BE49-F238E27FC236}">
                <a16:creationId xmlns:a16="http://schemas.microsoft.com/office/drawing/2014/main" id="{316FD1D3-F7DC-4F8A-8E05-6DC25FB66CD5}"/>
              </a:ext>
            </a:extLst>
          </p:cNvPr>
          <p:cNvSpPr>
            <a:spLocks noGrp="1"/>
          </p:cNvSpPr>
          <p:nvPr>
            <p:ph type="title" hasCustomPrompt="1"/>
          </p:nvPr>
        </p:nvSpPr>
        <p:spPr>
          <a:xfrm>
            <a:off x="838200" y="4514150"/>
            <a:ext cx="10515600" cy="1325563"/>
          </a:xfrm>
        </p:spPr>
        <p:txBody>
          <a:bodyPr/>
          <a:lstStyle>
            <a:lvl1pPr algn="ctr">
              <a:defRPr>
                <a:solidFill>
                  <a:schemeClr val="bg1"/>
                </a:solidFill>
              </a:defRPr>
            </a:lvl1pPr>
          </a:lstStyle>
          <a:p>
            <a:r>
              <a:rPr lang="en-US" noProof="0"/>
              <a:t>Big Image Slide</a:t>
            </a:r>
          </a:p>
        </p:txBody>
      </p:sp>
      <p:sp>
        <p:nvSpPr>
          <p:cNvPr id="3" name="Date Placeholder 2">
            <a:extLst>
              <a:ext uri="{FF2B5EF4-FFF2-40B4-BE49-F238E27FC236}">
                <a16:creationId xmlns:a16="http://schemas.microsoft.com/office/drawing/2014/main" id="{0A250713-11E6-4FEF-877D-92967D24588A}"/>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445D3C9A-DEE5-4BD4-8961-80E018A4C27D}"/>
              </a:ext>
            </a:extLst>
          </p:cNvPr>
          <p:cNvSpPr>
            <a:spLocks noGrp="1"/>
          </p:cNvSpPr>
          <p:nvPr>
            <p:ph type="ftr" sz="quarter" idx="11"/>
          </p:nvPr>
        </p:nvSpPr>
        <p:spPr/>
        <p:txBody>
          <a:bodyPr/>
          <a:lstStyle/>
          <a:p>
            <a:r>
              <a:rPr lang="en-US" noProof="0" dirty="0"/>
              <a:t>ADD A FOOTER</a:t>
            </a:r>
          </a:p>
        </p:txBody>
      </p:sp>
      <p:sp>
        <p:nvSpPr>
          <p:cNvPr id="9" name="Oval 8">
            <a:extLst>
              <a:ext uri="{FF2B5EF4-FFF2-40B4-BE49-F238E27FC236}">
                <a16:creationId xmlns:a16="http://schemas.microsoft.com/office/drawing/2014/main" id="{7B63585A-DF5C-1B43-BDC1-9CB545382A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12" name="Text Placeholder 26">
            <a:extLst>
              <a:ext uri="{FF2B5EF4-FFF2-40B4-BE49-F238E27FC236}">
                <a16:creationId xmlns:a16="http://schemas.microsoft.com/office/drawing/2014/main" id="{A7C55A90-4969-4308-AD56-633E3831D572}"/>
              </a:ext>
            </a:extLst>
          </p:cNvPr>
          <p:cNvSpPr>
            <a:spLocks noGrp="1"/>
          </p:cNvSpPr>
          <p:nvPr>
            <p:ph type="body" sz="quarter" idx="16" hasCustomPrompt="1"/>
          </p:nvPr>
        </p:nvSpPr>
        <p:spPr>
          <a:xfrm>
            <a:off x="2013284" y="5878369"/>
            <a:ext cx="8165432" cy="36512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6" name="Graphic 13">
            <a:extLst>
              <a:ext uri="{FF2B5EF4-FFF2-40B4-BE49-F238E27FC236}">
                <a16:creationId xmlns:a16="http://schemas.microsoft.com/office/drawing/2014/main" id="{15031A21-FED3-4C51-BE76-5A2918F223AD}"/>
              </a:ext>
            </a:extLst>
          </p:cNvPr>
          <p:cNvSpPr/>
          <p:nvPr userDrawn="1"/>
        </p:nvSpPr>
        <p:spPr>
          <a:xfrm>
            <a:off x="4534478" y="534222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2692183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Divider Slide</a:t>
            </a:r>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noProof="0" dirty="0"/>
              <a:t>ADD A FOOTER</a:t>
            </a:r>
          </a:p>
        </p:txBody>
      </p:sp>
      <p:sp>
        <p:nvSpPr>
          <p:cNvPr id="15" name="Graphic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8" name="Text Placeholder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9"/>
            <a:ext cx="10515600" cy="476476"/>
          </a:xfrm>
        </p:spPr>
        <p:txBody>
          <a:bodyPr>
            <a:normAutofit/>
          </a:bodyPr>
          <a:lstStyle>
            <a:lvl1pPr marL="0" indent="0" algn="ctr">
              <a:buNone/>
              <a:defRPr sz="1800"/>
            </a:lvl1pPr>
            <a:lvl2pPr>
              <a:defRPr sz="1800"/>
            </a:lvl2pPr>
            <a:lvl3pPr>
              <a:defRPr sz="1800"/>
            </a:lvl3pPr>
            <a:lvl4pPr>
              <a:defRPr sz="1800"/>
            </a:lvl4pPr>
            <a:lvl5pPr>
              <a:defRPr sz="1800"/>
            </a:lvl5pPr>
          </a:lstStyle>
          <a:p>
            <a:pPr lvl="0"/>
            <a:r>
              <a:rPr lang="en-US" noProof="0"/>
              <a:t>EDIT MASTER TEXT STYLES</a:t>
            </a:r>
          </a:p>
        </p:txBody>
      </p:sp>
      <p:sp>
        <p:nvSpPr>
          <p:cNvPr id="20" name="Picture Placeholder 19">
            <a:extLst>
              <a:ext uri="{FF2B5EF4-FFF2-40B4-BE49-F238E27FC236}">
                <a16:creationId xmlns:a16="http://schemas.microsoft.com/office/drawing/2014/main" id="{C71C2E69-8C3C-4E87-BC9D-9810F56121BC}"/>
              </a:ext>
            </a:extLst>
          </p:cNvPr>
          <p:cNvSpPr>
            <a:spLocks noGrp="1"/>
          </p:cNvSpPr>
          <p:nvPr>
            <p:ph type="pic" sz="quarter" idx="14"/>
          </p:nvPr>
        </p:nvSpPr>
        <p:spPr>
          <a:xfrm>
            <a:off x="0" y="2483223"/>
            <a:ext cx="12192000" cy="3465576"/>
          </a:xfrm>
        </p:spPr>
        <p:txBody>
          <a:bodyPr anchor="ctr" anchorCtr="0">
            <a:normAutofit/>
          </a:bodyPr>
          <a:lstStyle>
            <a:lvl1pPr marL="0" indent="0" algn="ctr">
              <a:buNone/>
              <a:defRPr sz="1400"/>
            </a:lvl1pPr>
          </a:lstStyle>
          <a:p>
            <a:r>
              <a:rPr lang="en-US" noProof="0" dirty="0"/>
              <a:t>Click icon to add picture</a:t>
            </a:r>
          </a:p>
        </p:txBody>
      </p:sp>
    </p:spTree>
    <p:extLst>
      <p:ext uri="{BB962C8B-B14F-4D97-AF65-F5344CB8AC3E}">
        <p14:creationId xmlns:p14="http://schemas.microsoft.com/office/powerpoint/2010/main" val="1597739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275CB319-C744-E641-8907-1470D3DF159D}"/>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EAAFC21D-31CF-420D-A654-B62708C71952}"/>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id="{F5D078D9-85B9-4D7C-BCDC-31053365B378}"/>
              </a:ext>
            </a:extLst>
          </p:cNvPr>
          <p:cNvSpPr>
            <a:spLocks noGrp="1"/>
          </p:cNvSpPr>
          <p:nvPr>
            <p:ph type="title" hasCustomPrompt="1"/>
          </p:nvPr>
        </p:nvSpPr>
        <p:spPr>
          <a:xfrm>
            <a:off x="1172027" y="3938140"/>
            <a:ext cx="4430485" cy="893080"/>
          </a:xfrm>
        </p:spPr>
        <p:txBody>
          <a:bodyPr/>
          <a:lstStyle>
            <a:lvl1pPr algn="ctr">
              <a:defRPr b="0"/>
            </a:lvl1pPr>
          </a:lstStyle>
          <a:p>
            <a:r>
              <a:rPr lang="en-US" noProof="0"/>
              <a:t>Text Layout 2</a:t>
            </a:r>
          </a:p>
        </p:txBody>
      </p:sp>
      <p:sp>
        <p:nvSpPr>
          <p:cNvPr id="3" name="Date Placeholder 2">
            <a:extLst>
              <a:ext uri="{FF2B5EF4-FFF2-40B4-BE49-F238E27FC236}">
                <a16:creationId xmlns:a16="http://schemas.microsoft.com/office/drawing/2014/main" id="{5F5253D9-2D52-4F01-9ED9-4E2A3C0E6A1B}"/>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3BDB2FC-0867-44DF-98D6-C443802B8C26}"/>
              </a:ext>
            </a:extLst>
          </p:cNvPr>
          <p:cNvSpPr>
            <a:spLocks noGrp="1"/>
          </p:cNvSpPr>
          <p:nvPr>
            <p:ph type="ftr" sz="quarter" idx="11"/>
          </p:nvPr>
        </p:nvSpPr>
        <p:spPr/>
        <p:txBody>
          <a:bodyPr/>
          <a:lstStyle/>
          <a:p>
            <a:r>
              <a:rPr lang="en-US" noProof="0" dirty="0"/>
              <a:t>ADD A FOOTER</a:t>
            </a:r>
          </a:p>
        </p:txBody>
      </p:sp>
      <p:sp>
        <p:nvSpPr>
          <p:cNvPr id="7" name="Picture Placeholder 6">
            <a:extLst>
              <a:ext uri="{FF2B5EF4-FFF2-40B4-BE49-F238E27FC236}">
                <a16:creationId xmlns:a16="http://schemas.microsoft.com/office/drawing/2014/main" id="{2E25E660-4559-4CC8-852F-94402A454C17}"/>
              </a:ext>
            </a:extLst>
          </p:cNvPr>
          <p:cNvSpPr>
            <a:spLocks noGrp="1"/>
          </p:cNvSpPr>
          <p:nvPr>
            <p:ph type="pic" sz="quarter" idx="13"/>
          </p:nvPr>
        </p:nvSpPr>
        <p:spPr>
          <a:xfrm>
            <a:off x="0" y="797608"/>
            <a:ext cx="12192000" cy="2843784"/>
          </a:xfrm>
        </p:spPr>
        <p:txBody>
          <a:bodyPr anchor="ctr" anchorCtr="0">
            <a:normAutofit/>
          </a:bodyPr>
          <a:lstStyle>
            <a:lvl1pPr marL="0" indent="0" algn="ctr">
              <a:buNone/>
              <a:defRPr sz="1400"/>
            </a:lvl1pPr>
          </a:lstStyle>
          <a:p>
            <a:r>
              <a:rPr lang="en-US" noProof="0" dirty="0"/>
              <a:t>Click icon to add picture</a:t>
            </a:r>
          </a:p>
        </p:txBody>
      </p:sp>
      <p:sp>
        <p:nvSpPr>
          <p:cNvPr id="9" name="Graphic 13">
            <a:extLst>
              <a:ext uri="{FF2B5EF4-FFF2-40B4-BE49-F238E27FC236}">
                <a16:creationId xmlns:a16="http://schemas.microsoft.com/office/drawing/2014/main" id="{A4B61220-F8A1-4859-BA99-F5EC0CC36B0F}"/>
              </a:ext>
            </a:extLst>
          </p:cNvPr>
          <p:cNvSpPr/>
          <p:nvPr userDrawn="1"/>
        </p:nvSpPr>
        <p:spPr>
          <a:xfrm>
            <a:off x="1825747" y="488245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0" name="Text Placeholder 14">
            <a:extLst>
              <a:ext uri="{FF2B5EF4-FFF2-40B4-BE49-F238E27FC236}">
                <a16:creationId xmlns:a16="http://schemas.microsoft.com/office/drawing/2014/main" id="{1A39E620-8448-42D8-85B7-A6BF45A2FBDD}"/>
              </a:ext>
            </a:extLst>
          </p:cNvPr>
          <p:cNvSpPr>
            <a:spLocks noGrp="1"/>
          </p:cNvSpPr>
          <p:nvPr>
            <p:ph type="body" sz="quarter" idx="14" hasCustomPrompt="1"/>
          </p:nvPr>
        </p:nvSpPr>
        <p:spPr>
          <a:xfrm>
            <a:off x="1172027" y="5192860"/>
            <a:ext cx="4430485" cy="639683"/>
          </a:xfrm>
        </p:spPr>
        <p:txBody>
          <a:bodyPr>
            <a:normAutofit/>
          </a:bodyPr>
          <a:lstStyle>
            <a:lvl1pPr marL="0" indent="0" algn="ctr">
              <a:buNone/>
              <a:defRPr sz="1800" b="0" i="0"/>
            </a:lvl1pPr>
          </a:lstStyle>
          <a:p>
            <a:pPr lvl="0"/>
            <a:r>
              <a:rPr lang="en-US" noProof="0"/>
              <a:t>EDIT MASTER TEXT STYLES</a:t>
            </a:r>
          </a:p>
        </p:txBody>
      </p:sp>
      <p:sp>
        <p:nvSpPr>
          <p:cNvPr id="12" name="Text Placeholder 14">
            <a:extLst>
              <a:ext uri="{FF2B5EF4-FFF2-40B4-BE49-F238E27FC236}">
                <a16:creationId xmlns:a16="http://schemas.microsoft.com/office/drawing/2014/main" id="{F2FF44AF-6A6B-4742-B58D-DF26808AFD83}"/>
              </a:ext>
            </a:extLst>
          </p:cNvPr>
          <p:cNvSpPr>
            <a:spLocks noGrp="1"/>
          </p:cNvSpPr>
          <p:nvPr>
            <p:ph type="body" sz="quarter" idx="15" hasCustomPrompt="1"/>
          </p:nvPr>
        </p:nvSpPr>
        <p:spPr>
          <a:xfrm>
            <a:off x="6474599" y="4064000"/>
            <a:ext cx="4545374" cy="1698171"/>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noProof="0"/>
              <a:t>Edit Master text styles</a:t>
            </a:r>
          </a:p>
        </p:txBody>
      </p:sp>
    </p:spTree>
    <p:extLst>
      <p:ext uri="{BB962C8B-B14F-4D97-AF65-F5344CB8AC3E}">
        <p14:creationId xmlns:p14="http://schemas.microsoft.com/office/powerpoint/2010/main" val="4249325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213AAFFC-6E5A-D44A-ADBF-E9D307CE6349}"/>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72DABAFE-C077-44F7-8606-FCEAD364C17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id="{F8D0EF65-ABFF-4900-A2AD-12A8C47ECC15}"/>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1E8D827-86E9-4228-B43C-616FE3F73BC2}"/>
              </a:ext>
            </a:extLst>
          </p:cNvPr>
          <p:cNvSpPr>
            <a:spLocks noGrp="1"/>
          </p:cNvSpPr>
          <p:nvPr>
            <p:ph type="ftr" sz="quarter" idx="11"/>
          </p:nvPr>
        </p:nvSpPr>
        <p:spPr/>
        <p:txBody>
          <a:bodyPr/>
          <a:lstStyle/>
          <a:p>
            <a:r>
              <a:rPr lang="en-US" noProof="0" dirty="0"/>
              <a:t>ADD A FOOTER</a:t>
            </a:r>
          </a:p>
        </p:txBody>
      </p:sp>
      <p:sp>
        <p:nvSpPr>
          <p:cNvPr id="7" name="Text Placeholder 2">
            <a:extLst>
              <a:ext uri="{FF2B5EF4-FFF2-40B4-BE49-F238E27FC236}">
                <a16:creationId xmlns:a16="http://schemas.microsoft.com/office/drawing/2014/main" id="{D2BEBEF9-0DCC-4DA2-9828-D5A83238CD9F}"/>
              </a:ext>
            </a:extLst>
          </p:cNvPr>
          <p:cNvSpPr>
            <a:spLocks noGrp="1"/>
          </p:cNvSpPr>
          <p:nvPr>
            <p:ph type="body" idx="1" hasCustomPrompt="1"/>
          </p:nvPr>
        </p:nvSpPr>
        <p:spPr>
          <a:xfrm>
            <a:off x="2067340"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 title</a:t>
            </a:r>
          </a:p>
        </p:txBody>
      </p:sp>
      <p:sp>
        <p:nvSpPr>
          <p:cNvPr id="8" name="Text Placeholder 26">
            <a:extLst>
              <a:ext uri="{FF2B5EF4-FFF2-40B4-BE49-F238E27FC236}">
                <a16:creationId xmlns:a16="http://schemas.microsoft.com/office/drawing/2014/main" id="{CE9C552F-C732-4E4C-8B62-DE62A58BADF0}"/>
              </a:ext>
            </a:extLst>
          </p:cNvPr>
          <p:cNvSpPr>
            <a:spLocks noGrp="1"/>
          </p:cNvSpPr>
          <p:nvPr>
            <p:ph type="body" sz="quarter" idx="16" hasCustomPrompt="1"/>
          </p:nvPr>
        </p:nvSpPr>
        <p:spPr>
          <a:xfrm>
            <a:off x="838201" y="2043790"/>
            <a:ext cx="10515599" cy="62910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9" name="Text Placeholder 2">
            <a:extLst>
              <a:ext uri="{FF2B5EF4-FFF2-40B4-BE49-F238E27FC236}">
                <a16:creationId xmlns:a16="http://schemas.microsoft.com/office/drawing/2014/main" id="{100DDA39-3A33-4AF8-BB2F-B80A8696D428}"/>
              </a:ext>
            </a:extLst>
          </p:cNvPr>
          <p:cNvSpPr>
            <a:spLocks noGrp="1"/>
          </p:cNvSpPr>
          <p:nvPr>
            <p:ph type="body" idx="18" hasCustomPrompt="1"/>
          </p:nvPr>
        </p:nvSpPr>
        <p:spPr>
          <a:xfrm>
            <a:off x="7534813"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2 title</a:t>
            </a:r>
          </a:p>
        </p:txBody>
      </p:sp>
      <p:sp>
        <p:nvSpPr>
          <p:cNvPr id="10" name="Text Placeholder 26">
            <a:extLst>
              <a:ext uri="{FF2B5EF4-FFF2-40B4-BE49-F238E27FC236}">
                <a16:creationId xmlns:a16="http://schemas.microsoft.com/office/drawing/2014/main" id="{D01D7372-B596-424A-8437-BCA847E03CF1}"/>
              </a:ext>
            </a:extLst>
          </p:cNvPr>
          <p:cNvSpPr>
            <a:spLocks noGrp="1"/>
          </p:cNvSpPr>
          <p:nvPr>
            <p:ph type="body" sz="quarter" idx="20" hasCustomPrompt="1"/>
          </p:nvPr>
        </p:nvSpPr>
        <p:spPr>
          <a:xfrm>
            <a:off x="1159649"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1" name="Text Placeholder 26">
            <a:extLst>
              <a:ext uri="{FF2B5EF4-FFF2-40B4-BE49-F238E27FC236}">
                <a16:creationId xmlns:a16="http://schemas.microsoft.com/office/drawing/2014/main" id="{F78DB58E-1DC8-42B6-8950-A39F9249D51D}"/>
              </a:ext>
            </a:extLst>
          </p:cNvPr>
          <p:cNvSpPr>
            <a:spLocks noGrp="1"/>
          </p:cNvSpPr>
          <p:nvPr>
            <p:ph type="body" sz="quarter" idx="21" hasCustomPrompt="1"/>
          </p:nvPr>
        </p:nvSpPr>
        <p:spPr>
          <a:xfrm>
            <a:off x="6627121"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2" name="Graphic 13">
            <a:extLst>
              <a:ext uri="{FF2B5EF4-FFF2-40B4-BE49-F238E27FC236}">
                <a16:creationId xmlns:a16="http://schemas.microsoft.com/office/drawing/2014/main" id="{6E7BE306-50F4-4966-B172-8808A97D9FF4}"/>
              </a:ext>
            </a:extLst>
          </p:cNvPr>
          <p:cNvSpPr/>
          <p:nvPr userDrawn="1"/>
        </p:nvSpPr>
        <p:spPr>
          <a:xfrm>
            <a:off x="4534478" y="171843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17DEC651-98F0-44EE-BAB8-8B3FE702A36A}"/>
              </a:ext>
            </a:extLst>
          </p:cNvPr>
          <p:cNvSpPr>
            <a:spLocks noGrp="1"/>
          </p:cNvSpPr>
          <p:nvPr>
            <p:ph type="title" hasCustomPrompt="1"/>
          </p:nvPr>
        </p:nvSpPr>
        <p:spPr>
          <a:xfrm>
            <a:off x="838200" y="562882"/>
            <a:ext cx="10515600" cy="1325563"/>
          </a:xfrm>
        </p:spPr>
        <p:txBody>
          <a:bodyPr/>
          <a:lstStyle>
            <a:lvl1pPr algn="ctr">
              <a:defRPr b="0"/>
            </a:lvl1pPr>
          </a:lstStyle>
          <a:p>
            <a:r>
              <a:rPr lang="en-US" noProof="0"/>
              <a:t>Comparison</a:t>
            </a:r>
          </a:p>
        </p:txBody>
      </p:sp>
    </p:spTree>
    <p:extLst>
      <p:ext uri="{BB962C8B-B14F-4D97-AF65-F5344CB8AC3E}">
        <p14:creationId xmlns:p14="http://schemas.microsoft.com/office/powerpoint/2010/main" val="1145859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9E16AA7-5075-3449-AB21-5E8037339A90}"/>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E523D6FB-BDF5-462B-9DFB-6A2531254435}"/>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id="{3CAFBD2F-FD90-4C8F-BEA1-91BB2D242EED}"/>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5F47FDA8-53F5-4098-B6D5-32456ABFAE67}"/>
              </a:ext>
            </a:extLst>
          </p:cNvPr>
          <p:cNvSpPr>
            <a:spLocks noGrp="1"/>
          </p:cNvSpPr>
          <p:nvPr>
            <p:ph type="ftr" sz="quarter" idx="11"/>
          </p:nvPr>
        </p:nvSpPr>
        <p:spPr/>
        <p:txBody>
          <a:bodyPr/>
          <a:lstStyle/>
          <a:p>
            <a:r>
              <a:rPr lang="en-US" noProof="0" dirty="0"/>
              <a:t>ADD A FOOTER</a:t>
            </a:r>
          </a:p>
        </p:txBody>
      </p:sp>
      <p:sp>
        <p:nvSpPr>
          <p:cNvPr id="6" name="Chart Placeholder 18">
            <a:extLst>
              <a:ext uri="{FF2B5EF4-FFF2-40B4-BE49-F238E27FC236}">
                <a16:creationId xmlns:a16="http://schemas.microsoft.com/office/drawing/2014/main" id="{270B440B-C39E-47E6-9CBA-0BA4EB1EF522}"/>
              </a:ext>
            </a:extLst>
          </p:cNvPr>
          <p:cNvSpPr>
            <a:spLocks noGrp="1"/>
          </p:cNvSpPr>
          <p:nvPr>
            <p:ph type="chart" sz="quarter" idx="32"/>
          </p:nvPr>
        </p:nvSpPr>
        <p:spPr>
          <a:xfrm>
            <a:off x="6981371" y="1246188"/>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noProof="0" dirty="0"/>
              <a:t>Click icon to add chart</a:t>
            </a:r>
          </a:p>
        </p:txBody>
      </p:sp>
      <p:sp>
        <p:nvSpPr>
          <p:cNvPr id="8" name="Graphic 13">
            <a:extLst>
              <a:ext uri="{FF2B5EF4-FFF2-40B4-BE49-F238E27FC236}">
                <a16:creationId xmlns:a16="http://schemas.microsoft.com/office/drawing/2014/main" id="{1ED66CD9-A275-41A6-92EA-B32A8F51F472}"/>
              </a:ext>
            </a:extLst>
          </p:cNvPr>
          <p:cNvSpPr/>
          <p:nvPr userDrawn="1"/>
        </p:nvSpPr>
        <p:spPr>
          <a:xfrm>
            <a:off x="1949460" y="2168288"/>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9" name="Text Placeholder 14">
            <a:extLst>
              <a:ext uri="{FF2B5EF4-FFF2-40B4-BE49-F238E27FC236}">
                <a16:creationId xmlns:a16="http://schemas.microsoft.com/office/drawing/2014/main" id="{B1A41807-9D03-4167-89E4-C5D1E8143661}"/>
              </a:ext>
            </a:extLst>
          </p:cNvPr>
          <p:cNvSpPr>
            <a:spLocks noGrp="1"/>
          </p:cNvSpPr>
          <p:nvPr>
            <p:ph type="body" sz="quarter" idx="14" hasCustomPrompt="1"/>
          </p:nvPr>
        </p:nvSpPr>
        <p:spPr>
          <a:xfrm>
            <a:off x="925966" y="2478695"/>
            <a:ext cx="5170033" cy="758536"/>
          </a:xfrm>
        </p:spPr>
        <p:txBody>
          <a:bodyPr>
            <a:normAutofit/>
          </a:bodyPr>
          <a:lstStyle>
            <a:lvl1pPr marL="0" indent="0" algn="ctr">
              <a:buNone/>
              <a:defRPr sz="1800" b="0" i="0"/>
            </a:lvl1pPr>
          </a:lstStyle>
          <a:p>
            <a:pPr lvl="0"/>
            <a:r>
              <a:rPr lang="en-US" noProof="0"/>
              <a:t>EDIT MASTER TEXT STYLES</a:t>
            </a:r>
          </a:p>
        </p:txBody>
      </p:sp>
      <p:sp>
        <p:nvSpPr>
          <p:cNvPr id="10" name="Title 1">
            <a:extLst>
              <a:ext uri="{FF2B5EF4-FFF2-40B4-BE49-F238E27FC236}">
                <a16:creationId xmlns:a16="http://schemas.microsoft.com/office/drawing/2014/main" id="{CBDF72AB-A1AE-464E-A9E1-C5CDA8D5CCFE}"/>
              </a:ext>
            </a:extLst>
          </p:cNvPr>
          <p:cNvSpPr>
            <a:spLocks noGrp="1"/>
          </p:cNvSpPr>
          <p:nvPr>
            <p:ph type="title" hasCustomPrompt="1"/>
          </p:nvPr>
        </p:nvSpPr>
        <p:spPr>
          <a:xfrm>
            <a:off x="1957858" y="1289573"/>
            <a:ext cx="3106248" cy="758536"/>
          </a:xfrm>
        </p:spPr>
        <p:txBody>
          <a:bodyPr lIns="0" tIns="0" rIns="0" bIns="0">
            <a:noAutofit/>
          </a:bodyPr>
          <a:lstStyle>
            <a:lvl1pPr algn="ctr">
              <a:defRPr/>
            </a:lvl1pPr>
          </a:lstStyle>
          <a:p>
            <a:r>
              <a:rPr lang="en-US" noProof="0"/>
              <a:t>Chart Slide</a:t>
            </a:r>
          </a:p>
        </p:txBody>
      </p:sp>
      <p:sp>
        <p:nvSpPr>
          <p:cNvPr id="12" name="Text Placeholder 2">
            <a:extLst>
              <a:ext uri="{FF2B5EF4-FFF2-40B4-BE49-F238E27FC236}">
                <a16:creationId xmlns:a16="http://schemas.microsoft.com/office/drawing/2014/main" id="{B83C9A6F-A614-4B31-91D5-3B5CB932149C}"/>
              </a:ext>
            </a:extLst>
          </p:cNvPr>
          <p:cNvSpPr>
            <a:spLocks noGrp="1"/>
          </p:cNvSpPr>
          <p:nvPr>
            <p:ph type="body" idx="18" hasCustomPrompt="1"/>
          </p:nvPr>
        </p:nvSpPr>
        <p:spPr>
          <a:xfrm>
            <a:off x="2030497"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30%</a:t>
            </a:r>
          </a:p>
        </p:txBody>
      </p:sp>
      <p:sp>
        <p:nvSpPr>
          <p:cNvPr id="13" name="Text Placeholder 26">
            <a:extLst>
              <a:ext uri="{FF2B5EF4-FFF2-40B4-BE49-F238E27FC236}">
                <a16:creationId xmlns:a16="http://schemas.microsoft.com/office/drawing/2014/main" id="{A985BA82-9C97-475F-8775-0F16D2FB4047}"/>
              </a:ext>
            </a:extLst>
          </p:cNvPr>
          <p:cNvSpPr>
            <a:spLocks noGrp="1"/>
          </p:cNvSpPr>
          <p:nvPr>
            <p:ph type="body" sz="quarter" idx="21" hasCustomPrompt="1"/>
          </p:nvPr>
        </p:nvSpPr>
        <p:spPr>
          <a:xfrm>
            <a:off x="2030498"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15" name="Text Placeholder 2">
            <a:extLst>
              <a:ext uri="{FF2B5EF4-FFF2-40B4-BE49-F238E27FC236}">
                <a16:creationId xmlns:a16="http://schemas.microsoft.com/office/drawing/2014/main" id="{E5376509-D29C-46DE-948E-15D430CE432A}"/>
              </a:ext>
            </a:extLst>
          </p:cNvPr>
          <p:cNvSpPr>
            <a:spLocks noGrp="1"/>
          </p:cNvSpPr>
          <p:nvPr>
            <p:ph type="body" idx="22" hasCustomPrompt="1"/>
          </p:nvPr>
        </p:nvSpPr>
        <p:spPr>
          <a:xfrm>
            <a:off x="2030522"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10%</a:t>
            </a:r>
          </a:p>
        </p:txBody>
      </p:sp>
      <p:sp>
        <p:nvSpPr>
          <p:cNvPr id="16" name="Text Placeholder 26">
            <a:extLst>
              <a:ext uri="{FF2B5EF4-FFF2-40B4-BE49-F238E27FC236}">
                <a16:creationId xmlns:a16="http://schemas.microsoft.com/office/drawing/2014/main" id="{A581FA6A-566D-4068-A898-F86FB96D4A93}"/>
              </a:ext>
            </a:extLst>
          </p:cNvPr>
          <p:cNvSpPr>
            <a:spLocks noGrp="1"/>
          </p:cNvSpPr>
          <p:nvPr>
            <p:ph type="body" sz="quarter" idx="23" hasCustomPrompt="1"/>
          </p:nvPr>
        </p:nvSpPr>
        <p:spPr>
          <a:xfrm>
            <a:off x="2030523" y="447277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18" name="Text Placeholder 2">
            <a:extLst>
              <a:ext uri="{FF2B5EF4-FFF2-40B4-BE49-F238E27FC236}">
                <a16:creationId xmlns:a16="http://schemas.microsoft.com/office/drawing/2014/main" id="{503636CF-AD49-411E-BE27-63C28BDE068C}"/>
              </a:ext>
            </a:extLst>
          </p:cNvPr>
          <p:cNvSpPr>
            <a:spLocks noGrp="1"/>
          </p:cNvSpPr>
          <p:nvPr>
            <p:ph type="body" idx="24" hasCustomPrompt="1"/>
          </p:nvPr>
        </p:nvSpPr>
        <p:spPr>
          <a:xfrm>
            <a:off x="3970011"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25%</a:t>
            </a:r>
          </a:p>
        </p:txBody>
      </p:sp>
      <p:sp>
        <p:nvSpPr>
          <p:cNvPr id="19" name="Text Placeholder 26">
            <a:extLst>
              <a:ext uri="{FF2B5EF4-FFF2-40B4-BE49-F238E27FC236}">
                <a16:creationId xmlns:a16="http://schemas.microsoft.com/office/drawing/2014/main" id="{F2C67681-C89E-4F74-A7C1-BD0812A9422A}"/>
              </a:ext>
            </a:extLst>
          </p:cNvPr>
          <p:cNvSpPr>
            <a:spLocks noGrp="1"/>
          </p:cNvSpPr>
          <p:nvPr>
            <p:ph type="body" sz="quarter" idx="25" hasCustomPrompt="1"/>
          </p:nvPr>
        </p:nvSpPr>
        <p:spPr>
          <a:xfrm>
            <a:off x="3970012"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1" name="Text Placeholder 2">
            <a:extLst>
              <a:ext uri="{FF2B5EF4-FFF2-40B4-BE49-F238E27FC236}">
                <a16:creationId xmlns:a16="http://schemas.microsoft.com/office/drawing/2014/main" id="{5742559E-6662-49A7-A091-9472A31ED26B}"/>
              </a:ext>
            </a:extLst>
          </p:cNvPr>
          <p:cNvSpPr>
            <a:spLocks noGrp="1"/>
          </p:cNvSpPr>
          <p:nvPr>
            <p:ph type="body" idx="26" hasCustomPrompt="1"/>
          </p:nvPr>
        </p:nvSpPr>
        <p:spPr>
          <a:xfrm>
            <a:off x="3970036"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10%</a:t>
            </a:r>
          </a:p>
        </p:txBody>
      </p:sp>
      <p:sp>
        <p:nvSpPr>
          <p:cNvPr id="22" name="Text Placeholder 26">
            <a:extLst>
              <a:ext uri="{FF2B5EF4-FFF2-40B4-BE49-F238E27FC236}">
                <a16:creationId xmlns:a16="http://schemas.microsoft.com/office/drawing/2014/main" id="{E514B383-1886-4E45-9DB3-6DF4FFCA6FCD}"/>
              </a:ext>
            </a:extLst>
          </p:cNvPr>
          <p:cNvSpPr>
            <a:spLocks noGrp="1"/>
          </p:cNvSpPr>
          <p:nvPr>
            <p:ph type="body" sz="quarter" idx="27" hasCustomPrompt="1"/>
          </p:nvPr>
        </p:nvSpPr>
        <p:spPr>
          <a:xfrm>
            <a:off x="3970037" y="447277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4" name="Text Placeholder 2">
            <a:extLst>
              <a:ext uri="{FF2B5EF4-FFF2-40B4-BE49-F238E27FC236}">
                <a16:creationId xmlns:a16="http://schemas.microsoft.com/office/drawing/2014/main" id="{2734F2A5-6B16-40E3-8EBB-0E1A0984BAB7}"/>
              </a:ext>
            </a:extLst>
          </p:cNvPr>
          <p:cNvSpPr>
            <a:spLocks noGrp="1"/>
          </p:cNvSpPr>
          <p:nvPr>
            <p:ph type="body" idx="28" hasCustomPrompt="1"/>
          </p:nvPr>
        </p:nvSpPr>
        <p:spPr>
          <a:xfrm>
            <a:off x="2030497" y="487589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20%</a:t>
            </a:r>
          </a:p>
        </p:txBody>
      </p:sp>
      <p:sp>
        <p:nvSpPr>
          <p:cNvPr id="25" name="Text Placeholder 26">
            <a:extLst>
              <a:ext uri="{FF2B5EF4-FFF2-40B4-BE49-F238E27FC236}">
                <a16:creationId xmlns:a16="http://schemas.microsoft.com/office/drawing/2014/main" id="{01D6AF2B-2CA0-4F6A-9C29-4AE73FCAB4E2}"/>
              </a:ext>
            </a:extLst>
          </p:cNvPr>
          <p:cNvSpPr>
            <a:spLocks noGrp="1"/>
          </p:cNvSpPr>
          <p:nvPr>
            <p:ph type="body" sz="quarter" idx="29" hasCustomPrompt="1"/>
          </p:nvPr>
        </p:nvSpPr>
        <p:spPr>
          <a:xfrm>
            <a:off x="2030498"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7" name="Text Placeholder 2">
            <a:extLst>
              <a:ext uri="{FF2B5EF4-FFF2-40B4-BE49-F238E27FC236}">
                <a16:creationId xmlns:a16="http://schemas.microsoft.com/office/drawing/2014/main" id="{C3E000C2-49D4-4D64-860A-0DB29B389387}"/>
              </a:ext>
            </a:extLst>
          </p:cNvPr>
          <p:cNvSpPr>
            <a:spLocks noGrp="1"/>
          </p:cNvSpPr>
          <p:nvPr>
            <p:ph type="body" idx="30" hasCustomPrompt="1"/>
          </p:nvPr>
        </p:nvSpPr>
        <p:spPr>
          <a:xfrm>
            <a:off x="3970037" y="4875898"/>
            <a:ext cx="1597889" cy="482452"/>
          </a:xfrm>
        </p:spPr>
        <p:txBody>
          <a:bodyPr anchor="b" anchorCtr="0">
            <a:no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5%</a:t>
            </a:r>
          </a:p>
        </p:txBody>
      </p:sp>
      <p:sp>
        <p:nvSpPr>
          <p:cNvPr id="28" name="Text Placeholder 26">
            <a:extLst>
              <a:ext uri="{FF2B5EF4-FFF2-40B4-BE49-F238E27FC236}">
                <a16:creationId xmlns:a16="http://schemas.microsoft.com/office/drawing/2014/main" id="{4A6CF106-F60C-46A1-BD17-8EC35A637A7C}"/>
              </a:ext>
            </a:extLst>
          </p:cNvPr>
          <p:cNvSpPr>
            <a:spLocks noGrp="1"/>
          </p:cNvSpPr>
          <p:nvPr>
            <p:ph type="body" sz="quarter" idx="31" hasCustomPrompt="1"/>
          </p:nvPr>
        </p:nvSpPr>
        <p:spPr>
          <a:xfrm>
            <a:off x="3970037"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Tree>
    <p:extLst>
      <p:ext uri="{BB962C8B-B14F-4D97-AF65-F5344CB8AC3E}">
        <p14:creationId xmlns:p14="http://schemas.microsoft.com/office/powerpoint/2010/main" val="2847251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FB049D0D-CE60-8E46-896A-1F4E3E51AABC}"/>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DE288F71-122C-49D4-9750-104A0F9BA30E}"/>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id="{67A81471-D048-496A-9DA4-EDB335843A90}"/>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ABADBAE1-8416-4A24-B332-BA35F9D581F0}"/>
              </a:ext>
            </a:extLst>
          </p:cNvPr>
          <p:cNvSpPr>
            <a:spLocks noGrp="1"/>
          </p:cNvSpPr>
          <p:nvPr>
            <p:ph type="ftr" sz="quarter" idx="11"/>
          </p:nvPr>
        </p:nvSpPr>
        <p:spPr/>
        <p:txBody>
          <a:bodyPr/>
          <a:lstStyle/>
          <a:p>
            <a:r>
              <a:rPr lang="en-US" noProof="0" dirty="0"/>
              <a:t>ADD A FOOTER</a:t>
            </a:r>
          </a:p>
        </p:txBody>
      </p:sp>
      <p:sp>
        <p:nvSpPr>
          <p:cNvPr id="7" name="Text Placeholder 14">
            <a:extLst>
              <a:ext uri="{FF2B5EF4-FFF2-40B4-BE49-F238E27FC236}">
                <a16:creationId xmlns:a16="http://schemas.microsoft.com/office/drawing/2014/main" id="{B9AF1F95-7091-4B50-892C-55F8B5B9AC86}"/>
              </a:ext>
            </a:extLst>
          </p:cNvPr>
          <p:cNvSpPr>
            <a:spLocks noGrp="1"/>
          </p:cNvSpPr>
          <p:nvPr>
            <p:ph type="body" sz="quarter" idx="13" hasCustomPrompt="1"/>
          </p:nvPr>
        </p:nvSpPr>
        <p:spPr>
          <a:xfrm>
            <a:off x="8291145" y="3029751"/>
            <a:ext cx="2825496" cy="2144162"/>
          </a:xfrm>
        </p:spPr>
        <p:txBody>
          <a:bodyPr>
            <a:normAutofit/>
          </a:bodyPr>
          <a:lstStyle>
            <a:lvl1pPr marL="0" indent="0" algn="ctr">
              <a:buNone/>
              <a:defRPr sz="1800" b="0" i="0"/>
            </a:lvl1pPr>
          </a:lstStyle>
          <a:p>
            <a:pPr lvl="0"/>
            <a:r>
              <a:rPr lang="en-US" noProof="0"/>
              <a:t>EDIT MASTER TEXT STYLES</a:t>
            </a:r>
          </a:p>
        </p:txBody>
      </p:sp>
      <p:sp>
        <p:nvSpPr>
          <p:cNvPr id="9" name="Title 1">
            <a:extLst>
              <a:ext uri="{FF2B5EF4-FFF2-40B4-BE49-F238E27FC236}">
                <a16:creationId xmlns:a16="http://schemas.microsoft.com/office/drawing/2014/main" id="{77DE3589-2C45-437A-BDA9-55A9B8859FF7}"/>
              </a:ext>
            </a:extLst>
          </p:cNvPr>
          <p:cNvSpPr>
            <a:spLocks noGrp="1"/>
          </p:cNvSpPr>
          <p:nvPr>
            <p:ph type="title" hasCustomPrompt="1"/>
          </p:nvPr>
        </p:nvSpPr>
        <p:spPr>
          <a:xfrm>
            <a:off x="8291145" y="1868285"/>
            <a:ext cx="2825496" cy="718222"/>
          </a:xfrm>
        </p:spPr>
        <p:txBody>
          <a:bodyPr/>
          <a:lstStyle>
            <a:lvl1pPr algn="ctr">
              <a:defRPr/>
            </a:lvl1pPr>
          </a:lstStyle>
          <a:p>
            <a:r>
              <a:rPr lang="en-US" noProof="0"/>
              <a:t>Table Slide</a:t>
            </a:r>
          </a:p>
        </p:txBody>
      </p:sp>
      <p:sp>
        <p:nvSpPr>
          <p:cNvPr id="15" name="Graphic 12">
            <a:extLst>
              <a:ext uri="{FF2B5EF4-FFF2-40B4-BE49-F238E27FC236}">
                <a16:creationId xmlns:a16="http://schemas.microsoft.com/office/drawing/2014/main" id="{6161C347-CD23-4D4F-981D-1C8457111EA8}"/>
              </a:ext>
            </a:extLst>
          </p:cNvPr>
          <p:cNvSpPr/>
          <p:nvPr userDrawn="1"/>
        </p:nvSpPr>
        <p:spPr>
          <a:xfrm>
            <a:off x="8340351" y="2726976"/>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16" name="Table Placeholder 17">
            <a:extLst>
              <a:ext uri="{FF2B5EF4-FFF2-40B4-BE49-F238E27FC236}">
                <a16:creationId xmlns:a16="http://schemas.microsoft.com/office/drawing/2014/main" id="{263A1EA1-1C4F-4F47-9C24-928669CE38DE}"/>
              </a:ext>
            </a:extLst>
          </p:cNvPr>
          <p:cNvSpPr>
            <a:spLocks noGrp="1"/>
          </p:cNvSpPr>
          <p:nvPr>
            <p:ph type="tbl" sz="quarter" idx="17"/>
          </p:nvPr>
        </p:nvSpPr>
        <p:spPr>
          <a:xfrm>
            <a:off x="911225" y="1505433"/>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noProof="0" dirty="0"/>
              <a:t>Click icon to add table</a:t>
            </a:r>
          </a:p>
        </p:txBody>
      </p:sp>
    </p:spTree>
    <p:extLst>
      <p:ext uri="{BB962C8B-B14F-4D97-AF65-F5344CB8AC3E}">
        <p14:creationId xmlns:p14="http://schemas.microsoft.com/office/powerpoint/2010/main" val="40341089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anks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t="-6775" b="-5725"/>
            </a:stretch>
          </a:blipFill>
          <a:ln w="12700" cap="flat">
            <a:noFill/>
            <a:prstDash val="solid"/>
            <a:miter/>
          </a:ln>
        </p:spPr>
        <p:txBody>
          <a:bodyPr rtlCol="0" anchor="ctr"/>
          <a:lstStyle/>
          <a:p>
            <a:pPr algn="l"/>
            <a:endParaRPr lang="en-US" noProof="0" dirty="0"/>
          </a:p>
        </p:txBody>
      </p:sp>
      <p:sp>
        <p:nvSpPr>
          <p:cNvPr id="17" name="Rectangle 16">
            <a:extLst>
              <a:ext uri="{FF2B5EF4-FFF2-40B4-BE49-F238E27FC236}">
                <a16:creationId xmlns:a16="http://schemas.microsoft.com/office/drawing/2014/main" id="{08C75CBB-4E7D-408E-AF76-442117F41B42}"/>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678-555-0128</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noProof="0"/>
              <a:t>Thank You!</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Phone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noProof="0"/>
              <a:t>ALEXANDER MARTENSSON</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cxnSp>
        <p:nvCxnSpPr>
          <p:cNvPr id="6" name="Straight Connector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2987075"/>
            <a:ext cx="4975200" cy="114227"/>
          </a:xfrm>
          <a:prstGeom prst="rect">
            <a:avLst/>
          </a:prstGeom>
        </p:spPr>
      </p:pic>
      <p:sp>
        <p:nvSpPr>
          <p:cNvPr id="12" name="Text Placeholder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2895600" y="5423227"/>
            <a:ext cx="6400800"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MARTENSSON@EXAMPLE.COM</a:t>
            </a:r>
          </a:p>
        </p:txBody>
      </p:sp>
      <p:sp>
        <p:nvSpPr>
          <p:cNvPr id="14" name="Text Placeholder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Email</a:t>
            </a:r>
          </a:p>
        </p:txBody>
      </p:sp>
    </p:spTree>
    <p:extLst>
      <p:ext uri="{BB962C8B-B14F-4D97-AF65-F5344CB8AC3E}">
        <p14:creationId xmlns:p14="http://schemas.microsoft.com/office/powerpoint/2010/main" val="2091879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hanks Layou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EDD611DF-9DFE-B043-8BAE-EE27852FDACD}"/>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noProof="0" dirty="0"/>
              <a:t>Click icon to add picture</a:t>
            </a:r>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678-555-0128</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noProof="0"/>
              <a:t>Thank You!</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Phone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noProof="0"/>
              <a:t>ALEXANDER MARTENSSON</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cxnSp>
        <p:nvCxnSpPr>
          <p:cNvPr id="6" name="Straight Connector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 Placeholder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3135722" y="5423227"/>
            <a:ext cx="5920556"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MARTENSSON@GMAIL.COM</a:t>
            </a:r>
          </a:p>
        </p:txBody>
      </p:sp>
      <p:sp>
        <p:nvSpPr>
          <p:cNvPr id="14" name="Text Placeholder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Email</a:t>
            </a:r>
          </a:p>
        </p:txBody>
      </p:sp>
    </p:spTree>
    <p:extLst>
      <p:ext uri="{BB962C8B-B14F-4D97-AF65-F5344CB8AC3E}">
        <p14:creationId xmlns:p14="http://schemas.microsoft.com/office/powerpoint/2010/main" val="405328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en-US" noProof="0" dirty="0"/>
          </a:p>
        </p:txBody>
      </p:sp>
      <p:sp>
        <p:nvSpPr>
          <p:cNvPr id="11" name="Rectangle 10">
            <a:extLst>
              <a:ext uri="{FF2B5EF4-FFF2-40B4-BE49-F238E27FC236}">
                <a16:creationId xmlns:a16="http://schemas.microsoft.com/office/drawing/2014/main"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noProof="0"/>
              <a:t>Presentation Title    </a:t>
            </a:r>
          </a:p>
        </p:txBody>
      </p:sp>
      <p:sp>
        <p:nvSpPr>
          <p:cNvPr id="15" name="Rectangle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pic>
        <p:nvPicPr>
          <p:cNvPr id="13" name="Graphic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
        <p:nvSpPr>
          <p:cNvPr id="9" name="Subtitle 2">
            <a:extLst>
              <a:ext uri="{FF2B5EF4-FFF2-40B4-BE49-F238E27FC236}">
                <a16:creationId xmlns:a16="http://schemas.microsoft.com/office/drawing/2014/main" id="{16A87704-FE99-4EBD-97FB-FBB15A227FC8}"/>
              </a:ext>
            </a:extLst>
          </p:cNvPr>
          <p:cNvSpPr>
            <a:spLocks noGrp="1"/>
          </p:cNvSpPr>
          <p:nvPr>
            <p:ph type="subTitle" idx="1" hasCustomPrompt="1"/>
          </p:nvPr>
        </p:nvSpPr>
        <p:spPr>
          <a:xfrm>
            <a:off x="1037021" y="3890308"/>
            <a:ext cx="10117959" cy="606659"/>
          </a:xfrm>
        </p:spPr>
        <p:txBody>
          <a:bodyPr vert="horz" lIns="91440" tIns="45720" rIns="91440" bIns="45720" rtlCol="0">
            <a:noAutofit/>
          </a:bodyPr>
          <a:lstStyle>
            <a:lvl1pPr marL="0" indent="0" algn="ctr">
              <a:buNone/>
              <a:defRPr lang="en-US" sz="3000" b="0" i="0">
                <a:solidFill>
                  <a:schemeClr val="bg2"/>
                </a:solidFill>
              </a:defRPr>
            </a:lvl1pPr>
          </a:lstStyle>
          <a:p>
            <a:pPr marL="228600" lvl="0" indent="-228600" algn="ctr"/>
            <a:r>
              <a:rPr lang="en-US" noProof="0"/>
              <a:t>CLICK TO EDIT MASTER SUBTITLE STYLE</a:t>
            </a:r>
          </a:p>
        </p:txBody>
      </p:sp>
    </p:spTree>
    <p:extLst>
      <p:ext uri="{BB962C8B-B14F-4D97-AF65-F5344CB8AC3E}">
        <p14:creationId xmlns:p14="http://schemas.microsoft.com/office/powerpoint/2010/main" val="1633381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Divider Slide</a:t>
            </a:r>
          </a:p>
        </p:txBody>
      </p:sp>
      <p:sp>
        <p:nvSpPr>
          <p:cNvPr id="3" name="Date Placeholder 2">
            <a:extLst>
              <a:ext uri="{FF2B5EF4-FFF2-40B4-BE49-F238E27FC236}">
                <a16:creationId xmlns:a16="http://schemas.microsoft.com/office/drawing/2014/main" id="{B516B06F-92DB-40BB-B026-E443732F67C8}"/>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11FF27C1-06BD-4F55-BB58-DC1D0892188F}"/>
              </a:ext>
            </a:extLst>
          </p:cNvPr>
          <p:cNvSpPr>
            <a:spLocks noGrp="1"/>
          </p:cNvSpPr>
          <p:nvPr>
            <p:ph type="ftr" sz="quarter" idx="11"/>
          </p:nvPr>
        </p:nvSpPr>
        <p:spPr/>
        <p:txBody>
          <a:bodyPr/>
          <a:lstStyle/>
          <a:p>
            <a:r>
              <a:rPr lang="en-US" noProof="0" dirty="0"/>
              <a:t>ADD A FOOTER</a:t>
            </a:r>
          </a:p>
        </p:txBody>
      </p:sp>
      <p:sp>
        <p:nvSpPr>
          <p:cNvPr id="15" name="Graphic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2" name="Rectangle 11">
            <a:extLst>
              <a:ext uri="{FF2B5EF4-FFF2-40B4-BE49-F238E27FC236}">
                <a16:creationId xmlns:a16="http://schemas.microsoft.com/office/drawing/2014/main" id="{9685C8FD-6063-414E-B2AC-D07168DE1813}"/>
              </a:ext>
            </a:extLst>
          </p:cNvPr>
          <p:cNvSpPr/>
          <p:nvPr userDrawn="1"/>
        </p:nvSpPr>
        <p:spPr>
          <a:xfrm>
            <a:off x="0" y="2483224"/>
            <a:ext cx="12192000" cy="3465576"/>
          </a:xfrm>
          <a:prstGeom prst="rect">
            <a:avLst/>
          </a:prstGeom>
          <a:blipFill>
            <a:blip r:embed="rId2"/>
            <a:srcRect/>
            <a:stretch>
              <a:fillRect t="-48945" b="-48945"/>
            </a:stretch>
          </a:blipFill>
          <a:ln w="12700" cap="flat">
            <a:no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2BA38A80-B4F3-4560-B2F9-C0652AAB2188}"/>
              </a:ext>
            </a:extLst>
          </p:cNvPr>
          <p:cNvSpPr/>
          <p:nvPr userDrawn="1"/>
        </p:nvSpPr>
        <p:spPr>
          <a:xfrm>
            <a:off x="0" y="2483223"/>
            <a:ext cx="12192000" cy="3465576"/>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11" name="Text Placeholder 2">
            <a:extLst>
              <a:ext uri="{FF2B5EF4-FFF2-40B4-BE49-F238E27FC236}">
                <a16:creationId xmlns:a16="http://schemas.microsoft.com/office/drawing/2014/main" id="{214241DF-0B07-491C-8CA2-1BD10F84525C}"/>
              </a:ext>
            </a:extLst>
          </p:cNvPr>
          <p:cNvSpPr>
            <a:spLocks noGrp="1"/>
          </p:cNvSpPr>
          <p:nvPr>
            <p:ph type="body" idx="1" hasCustomPrompt="1"/>
          </p:nvPr>
        </p:nvSpPr>
        <p:spPr>
          <a:xfrm>
            <a:off x="838200" y="1882722"/>
            <a:ext cx="10515600" cy="468594"/>
          </a:xfrm>
        </p:spPr>
        <p:txBody>
          <a:bodyPr vert="horz" lIns="91440" tIns="45720" rIns="91440" bIns="45720" rtlCol="0">
            <a:normAutofit/>
          </a:bodyPr>
          <a:lstStyle>
            <a:lvl1pPr marL="0" indent="0" algn="ctr">
              <a:buNone/>
              <a:defRPr lang="en-US" sz="1800"/>
            </a:lvl1pPr>
          </a:lstStyle>
          <a:p>
            <a:pPr marL="228600" lvl="0" indent="-228600" algn="ctr"/>
            <a:r>
              <a:rPr lang="en-US" noProof="0"/>
              <a:t>Edit Master text styles</a:t>
            </a:r>
          </a:p>
        </p:txBody>
      </p:sp>
    </p:spTree>
    <p:extLst>
      <p:ext uri="{BB962C8B-B14F-4D97-AF65-F5344CB8AC3E}">
        <p14:creationId xmlns:p14="http://schemas.microsoft.com/office/powerpoint/2010/main" val="9245747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F4CE-F455-4A31-8ED6-5841DF599BE9}"/>
              </a:ext>
            </a:extLst>
          </p:cNvPr>
          <p:cNvSpPr>
            <a:spLocks noGrp="1"/>
          </p:cNvSpPr>
          <p:nvPr>
            <p:ph type="title"/>
          </p:nvPr>
        </p:nvSpPr>
        <p:spPr>
          <a:xfrm>
            <a:off x="838200" y="365125"/>
            <a:ext cx="10515600" cy="1325563"/>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3A82F029-D8CC-4FE7-9C30-98E576ED41F1}"/>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0F891442-6C1A-4969-A4A2-EFCF20E7917B}"/>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4457F0D-7504-4879-BCFD-DDEA424C0A3A}"/>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50CCCB36-FE7F-43C1-810B-49BBAB494861}"/>
              </a:ext>
            </a:extLst>
          </p:cNvPr>
          <p:cNvSpPr>
            <a:spLocks noGrp="1"/>
          </p:cNvSpPr>
          <p:nvPr>
            <p:ph idx="1" hasCustomPrompt="1"/>
          </p:nvPr>
        </p:nvSpPr>
        <p:spPr>
          <a:xfrm>
            <a:off x="838200" y="1825625"/>
            <a:ext cx="10515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330599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6609-6A41-45F4-9B8B-9A6DEABB9A21}"/>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4FFD4558-495E-4FE3-B256-7B6A8637C694}"/>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65C0E450-E490-45F1-909F-5831583C56B7}"/>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BBD7E109-C0EE-4D25-9A01-E58D7476D07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62C48FC5-1EDF-4F7E-9E82-D342C4D45907}"/>
              </a:ext>
            </a:extLst>
          </p:cNvPr>
          <p:cNvSpPr>
            <a:spLocks noGrp="1"/>
          </p:cNvSpPr>
          <p:nvPr>
            <p:ph sz="half" idx="1" hasCustomPrompt="1"/>
          </p:nvPr>
        </p:nvSpPr>
        <p:spPr>
          <a:xfrm>
            <a:off x="838200" y="1825625"/>
            <a:ext cx="5181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ntent Placeholder 3">
            <a:extLst>
              <a:ext uri="{FF2B5EF4-FFF2-40B4-BE49-F238E27FC236}">
                <a16:creationId xmlns:a16="http://schemas.microsoft.com/office/drawing/2014/main" id="{7245FF27-1D81-4487-86EE-A8826AB33310}"/>
              </a:ext>
            </a:extLst>
          </p:cNvPr>
          <p:cNvSpPr>
            <a:spLocks noGrp="1"/>
          </p:cNvSpPr>
          <p:nvPr>
            <p:ph sz="half" idx="2" hasCustomPrompt="1"/>
          </p:nvPr>
        </p:nvSpPr>
        <p:spPr>
          <a:xfrm>
            <a:off x="6172200" y="1825625"/>
            <a:ext cx="5181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49485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85B3E-9C3B-48E3-BA88-7B18BAC8BCD5}"/>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6E55B65-81AB-463F-B78F-208BABF731FC}"/>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37814494-7E7B-41F9-984C-51671FC7B60B}"/>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17932FB9-9355-4718-A3AF-2991AEFD5EA7}"/>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Text Placeholder 2">
            <a:extLst>
              <a:ext uri="{FF2B5EF4-FFF2-40B4-BE49-F238E27FC236}">
                <a16:creationId xmlns:a16="http://schemas.microsoft.com/office/drawing/2014/main" id="{E0E064FB-456B-4012-A632-907E0F6363EF}"/>
              </a:ext>
            </a:extLst>
          </p:cNvPr>
          <p:cNvSpPr>
            <a:spLocks noGrp="1"/>
          </p:cNvSpPr>
          <p:nvPr>
            <p:ph type="body" idx="1" hasCustomPrompt="1"/>
          </p:nvPr>
        </p:nvSpPr>
        <p:spPr>
          <a:xfrm>
            <a:off x="839788" y="1866900"/>
            <a:ext cx="5157787"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Content Placeholder 3">
            <a:extLst>
              <a:ext uri="{FF2B5EF4-FFF2-40B4-BE49-F238E27FC236}">
                <a16:creationId xmlns:a16="http://schemas.microsoft.com/office/drawing/2014/main" id="{D7224228-301B-4143-AE44-555A65ECB365}"/>
              </a:ext>
            </a:extLst>
          </p:cNvPr>
          <p:cNvSpPr>
            <a:spLocks noGrp="1"/>
          </p:cNvSpPr>
          <p:nvPr>
            <p:ph sz="half" idx="2" hasCustomPrompt="1"/>
          </p:nvPr>
        </p:nvSpPr>
        <p:spPr>
          <a:xfrm>
            <a:off x="839788" y="2488937"/>
            <a:ext cx="5157787" cy="346101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4">
            <a:extLst>
              <a:ext uri="{FF2B5EF4-FFF2-40B4-BE49-F238E27FC236}">
                <a16:creationId xmlns:a16="http://schemas.microsoft.com/office/drawing/2014/main" id="{421B5496-F2D7-450B-A1AF-12FC29E4548C}"/>
              </a:ext>
            </a:extLst>
          </p:cNvPr>
          <p:cNvSpPr>
            <a:spLocks noGrp="1"/>
          </p:cNvSpPr>
          <p:nvPr>
            <p:ph type="body" sz="quarter" idx="3" hasCustomPrompt="1"/>
          </p:nvPr>
        </p:nvSpPr>
        <p:spPr>
          <a:xfrm>
            <a:off x="6172200" y="1866900"/>
            <a:ext cx="5183188"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0" name="Content Placeholder 5">
            <a:extLst>
              <a:ext uri="{FF2B5EF4-FFF2-40B4-BE49-F238E27FC236}">
                <a16:creationId xmlns:a16="http://schemas.microsoft.com/office/drawing/2014/main" id="{D087222D-3611-4518-AD76-AC2E042CD5A8}"/>
              </a:ext>
            </a:extLst>
          </p:cNvPr>
          <p:cNvSpPr>
            <a:spLocks noGrp="1"/>
          </p:cNvSpPr>
          <p:nvPr>
            <p:ph sz="quarter" idx="4" hasCustomPrompt="1"/>
          </p:nvPr>
        </p:nvSpPr>
        <p:spPr>
          <a:xfrm>
            <a:off x="6172200" y="2488937"/>
            <a:ext cx="5183188" cy="346101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06462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90DEAF0-9B16-4335-875E-3D5B654FA9B4}"/>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0680122F-A667-467F-9ABE-57A77934DD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Graphic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7" name="Title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49"/>
          </a:xfrm>
        </p:spPr>
        <p:txBody>
          <a:bodyPr anchor="b"/>
          <a:lstStyle>
            <a:lvl1pPr>
              <a:defRPr sz="3200"/>
            </a:lvl1pPr>
          </a:lstStyle>
          <a:p>
            <a:r>
              <a:rPr lang="en-US" noProof="0"/>
              <a:t>Click to edit Master title style</a:t>
            </a:r>
          </a:p>
        </p:txBody>
      </p:sp>
      <p:sp>
        <p:nvSpPr>
          <p:cNvPr id="8" name="Text Placeholder 3">
            <a:extLst>
              <a:ext uri="{FF2B5EF4-FFF2-40B4-BE49-F238E27FC236}">
                <a16:creationId xmlns:a16="http://schemas.microsoft.com/office/drawing/2014/main" id="{E6CA7378-0B2D-435D-B34B-744CA89114AF}"/>
              </a:ext>
            </a:extLst>
          </p:cNvPr>
          <p:cNvSpPr>
            <a:spLocks noGrp="1"/>
          </p:cNvSpPr>
          <p:nvPr>
            <p:ph type="body" sz="half" idx="2" hasCustomPrompt="1"/>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Content Placeholder 2">
            <a:extLst>
              <a:ext uri="{FF2B5EF4-FFF2-40B4-BE49-F238E27FC236}">
                <a16:creationId xmlns:a16="http://schemas.microsoft.com/office/drawing/2014/main" id="{9BB017D3-0E4A-43F4-BC02-DB826A7FDC3D}"/>
              </a:ext>
            </a:extLst>
          </p:cNvPr>
          <p:cNvSpPr>
            <a:spLocks noGrp="1"/>
          </p:cNvSpPr>
          <p:nvPr>
            <p:ph idx="1" hasCustomPrompt="1"/>
          </p:nvPr>
        </p:nvSpPr>
        <p:spPr>
          <a:xfrm>
            <a:off x="5180012" y="908051"/>
            <a:ext cx="6172200" cy="4957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87774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90DEAF0-9B16-4335-875E-3D5B654FA9B4}"/>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0680122F-A667-467F-9ABE-57A77934DD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Graphic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7" name="Title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50"/>
          </a:xfrm>
        </p:spPr>
        <p:txBody>
          <a:bodyPr anchor="b"/>
          <a:lstStyle>
            <a:lvl1pPr>
              <a:defRPr sz="3200"/>
            </a:lvl1pPr>
          </a:lstStyle>
          <a:p>
            <a:r>
              <a:rPr lang="en-US" noProof="0"/>
              <a:t>Click to edit Master title style</a:t>
            </a:r>
          </a:p>
        </p:txBody>
      </p:sp>
      <p:sp>
        <p:nvSpPr>
          <p:cNvPr id="8" name="Text Placeholder 3">
            <a:extLst>
              <a:ext uri="{FF2B5EF4-FFF2-40B4-BE49-F238E27FC236}">
                <a16:creationId xmlns:a16="http://schemas.microsoft.com/office/drawing/2014/main" id="{E6CA7378-0B2D-435D-B34B-744CA89114AF}"/>
              </a:ext>
            </a:extLst>
          </p:cNvPr>
          <p:cNvSpPr>
            <a:spLocks noGrp="1"/>
          </p:cNvSpPr>
          <p:nvPr>
            <p:ph type="body" sz="half" idx="2" hasCustomPrompt="1"/>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Picture Placeholder 2">
            <a:extLst>
              <a:ext uri="{FF2B5EF4-FFF2-40B4-BE49-F238E27FC236}">
                <a16:creationId xmlns:a16="http://schemas.microsoft.com/office/drawing/2014/main" id="{9A7D37A5-CD8F-499C-BFFD-2D0EB08556C3}"/>
              </a:ext>
            </a:extLst>
          </p:cNvPr>
          <p:cNvSpPr>
            <a:spLocks noGrp="1"/>
          </p:cNvSpPr>
          <p:nvPr>
            <p:ph type="pic" idx="1"/>
          </p:nvPr>
        </p:nvSpPr>
        <p:spPr>
          <a:xfrm>
            <a:off x="5183188" y="908051"/>
            <a:ext cx="6172200" cy="4953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Click icon to add picture</a:t>
            </a:r>
          </a:p>
        </p:txBody>
      </p:sp>
    </p:spTree>
    <p:extLst>
      <p:ext uri="{BB962C8B-B14F-4D97-AF65-F5344CB8AC3E}">
        <p14:creationId xmlns:p14="http://schemas.microsoft.com/office/powerpoint/2010/main" val="8182454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336D-E3BE-45DB-B625-753732F9F7F0}"/>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54C2EC4E-2A4D-4B8B-8C10-D8F4A649E564}"/>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A7027D07-F714-4E3C-97FC-7AB8C42FA927}"/>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ADE3BA64-4F34-452B-AA1F-BB90A0F05EFD}"/>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11567737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57916-404D-41BC-B080-9B6CBA9F95C2}"/>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F920C85E-02E3-4F3E-8E6F-4467C6127090}"/>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952F5317-A8A3-406A-96EA-4BB58C35AF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5B2A1141-BD97-42C5-A257-A2C0668A1BA8}"/>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8404210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6791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hasCustomPrompt="1"/>
          </p:nvPr>
        </p:nvSpPr>
        <p:spPr>
          <a:xfrm>
            <a:off x="1394409" y="1920003"/>
            <a:ext cx="3103110"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7725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hasCustomPrompt="1"/>
          </p:nvPr>
        </p:nvSpPr>
        <p:spPr>
          <a:xfrm>
            <a:off x="5558149" y="1920003"/>
            <a:ext cx="2243918"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58629" y="1833572"/>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hasCustomPrompt="1"/>
          </p:nvPr>
        </p:nvSpPr>
        <p:spPr>
          <a:xfrm>
            <a:off x="8644262" y="1937782"/>
            <a:ext cx="2959116"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hasCustomPrompt="1"/>
          </p:nvPr>
        </p:nvSpPr>
        <p:spPr>
          <a:xfrm>
            <a:off x="89172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hasCustomPrompt="1"/>
          </p:nvPr>
        </p:nvSpPr>
        <p:spPr>
          <a:xfrm>
            <a:off x="2590348"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hasCustomPrompt="1"/>
          </p:nvPr>
        </p:nvSpPr>
        <p:spPr>
          <a:xfrm>
            <a:off x="479479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hasCustomPrompt="1"/>
          </p:nvPr>
        </p:nvSpPr>
        <p:spPr>
          <a:xfrm>
            <a:off x="7876955" y="3006198"/>
            <a:ext cx="3726423"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hasCustomPrompt="1"/>
          </p:nvPr>
        </p:nvSpPr>
        <p:spPr>
          <a:xfrm>
            <a:off x="1657040" y="5751926"/>
            <a:ext cx="8877920" cy="470478"/>
          </a:xfrm>
        </p:spPr>
        <p:txBody>
          <a:bodyPr>
            <a:normAutofit/>
          </a:bodyPr>
          <a:lstStyle>
            <a:lvl1pPr marL="0" indent="0" algn="ctr">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hasCustomPrompt="1"/>
          </p:nvPr>
        </p:nvSpPr>
        <p:spPr>
          <a:xfrm>
            <a:off x="4794791" y="4974002"/>
            <a:ext cx="2599199" cy="800100"/>
          </a:xfrm>
        </p:spPr>
        <p:txBody>
          <a:bodyPr>
            <a:normAutofit/>
          </a:bodyPr>
          <a:lstStyle>
            <a:lvl1pPr marL="0" indent="0">
              <a:buNone/>
              <a:defRPr sz="1600" b="0">
                <a:solidFill>
                  <a:schemeClr val="accent1"/>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hasCustomPrompt="1"/>
          </p:nvPr>
        </p:nvSpPr>
        <p:spPr>
          <a:xfrm>
            <a:off x="7890713" y="4974002"/>
            <a:ext cx="3712665" cy="800100"/>
          </a:xfrm>
        </p:spPr>
        <p:txBody>
          <a:bodyPr>
            <a:normAutofit/>
          </a:bodyPr>
          <a:lstStyle>
            <a:lvl1pPr marL="0" indent="0">
              <a:buNone/>
              <a:defRPr sz="1600" b="0">
                <a:solidFill>
                  <a:schemeClr val="accent1"/>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noProof="0" dirty="0"/>
              <a:t>Click icon to add picture</a:t>
            </a:r>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noProof="0" dirty="0"/>
              <a:t>Click icon to add picture</a:t>
            </a:r>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2" y="3944782"/>
            <a:ext cx="2599199" cy="896112"/>
          </a:xfrm>
        </p:spPr>
        <p:txBody>
          <a:bodyPr anchor="ctr" anchorCtr="0">
            <a:noAutofit/>
          </a:bodyPr>
          <a:lstStyle>
            <a:lvl1pPr marL="0" indent="0" algn="ctr">
              <a:buNone/>
              <a:defRPr sz="1400">
                <a:solidFill>
                  <a:schemeClr val="tx1">
                    <a:lumMod val="75000"/>
                    <a:lumOff val="25000"/>
                  </a:schemeClr>
                </a:solidFill>
              </a:defRPr>
            </a:lvl1pPr>
          </a:lstStyle>
          <a:p>
            <a:r>
              <a:rPr lang="en-US" noProof="0" dirty="0"/>
              <a:t>Click icon to add picture</a:t>
            </a:r>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944782"/>
            <a:ext cx="2599200" cy="896400"/>
          </a:xfrm>
        </p:spPr>
        <p:txBody>
          <a:bodyPr anchor="ctr" anchorCtr="0">
            <a:normAutofit/>
          </a:bodyPr>
          <a:lstStyle>
            <a:lvl1pPr marL="0" indent="0" algn="ctr">
              <a:buNone/>
              <a:defRPr sz="1400">
                <a:solidFill>
                  <a:schemeClr val="tx1">
                    <a:lumMod val="75000"/>
                    <a:lumOff val="25000"/>
                  </a:schemeClr>
                </a:solidFill>
              </a:defRPr>
            </a:lvl1pPr>
          </a:lstStyle>
          <a:p>
            <a:r>
              <a:rPr lang="en-US" noProof="0" dirty="0"/>
              <a:t>Click icon to add picture</a:t>
            </a:r>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2141220" y="558203"/>
            <a:ext cx="7909560" cy="1069848"/>
          </a:xfrm>
          <a:noFill/>
        </p:spPr>
        <p:txBody>
          <a:bodyPr lIns="0" tIns="0" rIns="0" bIns="0">
            <a:normAutofit/>
          </a:bodyPr>
          <a:lstStyle>
            <a:lvl1pPr algn="ctr">
              <a:defRPr lang="ru-RU" sz="6000" b="0" kern="1200" dirty="0">
                <a:solidFill>
                  <a:schemeClr val="tx2"/>
                </a:solidFill>
                <a:latin typeface="+mj-lt"/>
                <a:ea typeface="+mj-ea"/>
                <a:cs typeface="+mj-cs"/>
              </a:defRPr>
            </a:lvl1pPr>
          </a:lstStyle>
          <a:p>
            <a:r>
              <a:rPr lang="en-US" noProof="0"/>
              <a:t>How to use this template</a:t>
            </a:r>
          </a:p>
        </p:txBody>
      </p:sp>
      <p:pic>
        <p:nvPicPr>
          <p:cNvPr id="21" name="Graphic 20">
            <a:extLst>
              <a:ext uri="{FF2B5EF4-FFF2-40B4-BE49-F238E27FC236}">
                <a16:creationId xmlns:a16="http://schemas.microsoft.com/office/drawing/2014/main" id="{08EB3F0B-0F1D-42D2-B6C2-D4D6D82571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08400" y="1568994"/>
            <a:ext cx="4975200" cy="114227"/>
          </a:xfrm>
          <a:prstGeom prst="rect">
            <a:avLst/>
          </a:prstGeom>
        </p:spPr>
      </p:pic>
    </p:spTree>
    <p:extLst>
      <p:ext uri="{BB962C8B-B14F-4D97-AF65-F5344CB8AC3E}">
        <p14:creationId xmlns:p14="http://schemas.microsoft.com/office/powerpoint/2010/main" val="35146836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noProof="0"/>
              <a:t>MM.DD.20XX</a:t>
            </a:r>
            <a:endParaRPr lang="en-US" noProof="0"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noProof="0"/>
              <a:t>ADD A FOOTER</a:t>
            </a:r>
            <a:endParaRPr lang="en-US" noProof="0"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495E168-DA5E-4888-8D8A-92B118324C14}" type="slidenum">
              <a:rPr lang="en-US" noProof="0" smtClean="0"/>
              <a:pPr/>
              <a:t>‹#›</a:t>
            </a:fld>
            <a:endParaRPr lang="en-US" noProof="0" dirty="0"/>
          </a:p>
        </p:txBody>
      </p:sp>
      <p:sp>
        <p:nvSpPr>
          <p:cNvPr id="18" name="Rectangle 17">
            <a:extLst>
              <a:ext uri="{FF2B5EF4-FFF2-40B4-BE49-F238E27FC236}">
                <a16:creationId xmlns:a16="http://schemas.microsoft.com/office/drawing/2014/main" id="{AB33C501-63F9-4797-B7FF-A7158E0084A7}"/>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9" name="Rectangle 18">
            <a:extLst>
              <a:ext uri="{FF2B5EF4-FFF2-40B4-BE49-F238E27FC236}">
                <a16:creationId xmlns:a16="http://schemas.microsoft.com/office/drawing/2014/main" id="{0CDB72B2-4952-41FD-8F8D-86319D88C1A3}"/>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118306703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666" r:id="rId22"/>
    <p:sldLayoutId id="2147483668" r:id="rId23"/>
    <p:sldLayoutId id="2147483669" r:id="rId24"/>
    <p:sldLayoutId id="2147483670" r:id="rId25"/>
    <p:sldLayoutId id="2147483671" r:id="rId26"/>
    <p:sldLayoutId id="2147483674" r:id="rId27"/>
    <p:sldLayoutId id="2147483680" r:id="rId28"/>
    <p:sldLayoutId id="2147483681" r:id="rId29"/>
    <p:sldLayoutId id="2147483682" r:id="rId30"/>
    <p:sldLayoutId id="2147483683" r:id="rId31"/>
    <p:sldLayoutId id="2147483684" r:id="rId32"/>
    <p:sldLayoutId id="2147483685" r:id="rId33"/>
    <p:sldLayoutId id="2147483688" r:id="rId34"/>
    <p:sldLayoutId id="2147483689" r:id="rId35"/>
    <p:sldLayoutId id="2147483686" r:id="rId36"/>
    <p:sldLayoutId id="2147483687" r:id="rId37"/>
    <p:sldLayoutId id="2147483676" r:id="rId38"/>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0.xml"/><Relationship Id="rId5" Type="http://schemas.openxmlformats.org/officeDocument/2006/relationships/image" Target="../media/image16.jpe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Autumn" TargetMode="External"/><Relationship Id="rId2" Type="http://schemas.openxmlformats.org/officeDocument/2006/relationships/image" Target="../media/image35.JPG"/><Relationship Id="rId1" Type="http://schemas.openxmlformats.org/officeDocument/2006/relationships/slideLayout" Target="../slideLayouts/slideLayout1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fall-leaves-autumn-fall-season-2196451/" TargetMode="External"/><Relationship Id="rId7" Type="http://schemas.openxmlformats.org/officeDocument/2006/relationships/image" Target="../media/image42.pn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autumn-leaves-colorful-fall-foliage-1649362/" TargetMode="External"/><Relationship Id="rId7" Type="http://schemas.openxmlformats.org/officeDocument/2006/relationships/image" Target="../media/image47.pn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hyperlink" Target="https://www.maxpixel.net/Sunlight-Autumn-Landscape-September-Foliage-Sunset-2805693"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Autumn" TargetMode="External"/><Relationship Id="rId2" Type="http://schemas.openxmlformats.org/officeDocument/2006/relationships/image" Target="../media/image50.jpg"/><Relationship Id="rId1" Type="http://schemas.openxmlformats.org/officeDocument/2006/relationships/slideLayout" Target="../slideLayouts/slideLayout19.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autumn-fall-leaves-colors-sea-68062/" TargetMode="External"/><Relationship Id="rId2" Type="http://schemas.openxmlformats.org/officeDocument/2006/relationships/image" Target="../media/image51.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A672-E2C9-49A3-B8D1-665F05ADB8BC}"/>
              </a:ext>
            </a:extLst>
          </p:cNvPr>
          <p:cNvSpPr>
            <a:spLocks noGrp="1"/>
          </p:cNvSpPr>
          <p:nvPr>
            <p:ph type="title"/>
          </p:nvPr>
        </p:nvSpPr>
        <p:spPr bwMode="grayWhite">
          <a:xfrm>
            <a:off x="1722783" y="476263"/>
            <a:ext cx="9991601" cy="5905473"/>
          </a:xfrm>
          <a:gradFill>
            <a:gsLst>
              <a:gs pos="37000">
                <a:srgbClr val="E5F4C5"/>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r"/>
            <a:r>
              <a:rPr lang="ar-LB" sz="5400" dirty="0">
                <a:solidFill>
                  <a:schemeClr val="accent2">
                    <a:lumMod val="75000"/>
                  </a:schemeClr>
                </a:solidFill>
              </a:rPr>
              <a:t>إيليّا أبو ماضي</a:t>
            </a:r>
            <a:br>
              <a:rPr lang="ar-LB" sz="5400" dirty="0">
                <a:solidFill>
                  <a:schemeClr val="accent2">
                    <a:lumMod val="75000"/>
                  </a:schemeClr>
                </a:solidFill>
              </a:rPr>
            </a:br>
            <a:br>
              <a:rPr lang="ar-LB" sz="5400" dirty="0">
                <a:solidFill>
                  <a:schemeClr val="accent2">
                    <a:lumMod val="75000"/>
                  </a:schemeClr>
                </a:solidFill>
              </a:rPr>
            </a:br>
            <a:r>
              <a:rPr lang="ar-LB" sz="5400" dirty="0">
                <a:solidFill>
                  <a:schemeClr val="accent2">
                    <a:lumMod val="75000"/>
                  </a:schemeClr>
                </a:solidFill>
              </a:rPr>
              <a:t>         شاعرٌ من لبنان</a:t>
            </a:r>
            <a:br>
              <a:rPr lang="ar-LB" sz="5400" dirty="0">
                <a:solidFill>
                  <a:schemeClr val="accent2">
                    <a:lumMod val="75000"/>
                  </a:schemeClr>
                </a:solidFill>
              </a:rPr>
            </a:br>
            <a:br>
              <a:rPr lang="ar-LB" sz="5400" dirty="0">
                <a:solidFill>
                  <a:schemeClr val="accent2">
                    <a:lumMod val="75000"/>
                  </a:schemeClr>
                </a:solidFill>
              </a:rPr>
            </a:br>
            <a:r>
              <a:rPr lang="ar-LB" sz="4000" dirty="0">
                <a:solidFill>
                  <a:schemeClr val="accent2">
                    <a:lumMod val="75000"/>
                  </a:schemeClr>
                </a:solidFill>
              </a:rPr>
              <a:t>تلامذة السّنة الثّامنة -6-</a:t>
            </a:r>
            <a:br>
              <a:rPr lang="ar-LB" sz="4000" dirty="0">
                <a:solidFill>
                  <a:schemeClr val="accent2">
                    <a:lumMod val="75000"/>
                  </a:schemeClr>
                </a:solidFill>
              </a:rPr>
            </a:br>
            <a:r>
              <a:rPr lang="ar-LB" sz="4000" dirty="0">
                <a:solidFill>
                  <a:schemeClr val="accent2">
                    <a:lumMod val="75000"/>
                  </a:schemeClr>
                </a:solidFill>
              </a:rPr>
              <a:t>يحتفلون بأحد أبرز شعراء وطنهم </a:t>
            </a:r>
            <a:br>
              <a:rPr lang="ar-LB" sz="4000" dirty="0">
                <a:solidFill>
                  <a:schemeClr val="accent2">
                    <a:lumMod val="75000"/>
                  </a:schemeClr>
                </a:solidFill>
              </a:rPr>
            </a:br>
            <a:r>
              <a:rPr lang="ar-LB" sz="4000" dirty="0">
                <a:solidFill>
                  <a:schemeClr val="accent2">
                    <a:lumMod val="75000"/>
                  </a:schemeClr>
                </a:solidFill>
              </a:rPr>
              <a:t>بمناسبة اليوم العالميّ للّغة </a:t>
            </a:r>
            <a:br>
              <a:rPr lang="ar-LB" sz="4000" dirty="0">
                <a:solidFill>
                  <a:schemeClr val="accent2">
                    <a:lumMod val="75000"/>
                  </a:schemeClr>
                </a:solidFill>
              </a:rPr>
            </a:br>
            <a:r>
              <a:rPr lang="ar-LB" sz="4000" dirty="0">
                <a:solidFill>
                  <a:schemeClr val="accent2">
                    <a:lumMod val="75000"/>
                  </a:schemeClr>
                </a:solidFill>
              </a:rPr>
              <a:t>                                العربيّة</a:t>
            </a:r>
            <a:endParaRPr lang="ru-RU" sz="4000" dirty="0">
              <a:solidFill>
                <a:schemeClr val="accent2">
                  <a:lumMod val="75000"/>
                </a:schemeClr>
              </a:solidFill>
            </a:endParaRPr>
          </a:p>
        </p:txBody>
      </p:sp>
      <p:pic>
        <p:nvPicPr>
          <p:cNvPr id="5" name="Picture 4"/>
          <p:cNvPicPr>
            <a:picLocks noChangeAspect="1"/>
          </p:cNvPicPr>
          <p:nvPr/>
        </p:nvPicPr>
        <p:blipFill>
          <a:blip r:embed="rId2"/>
          <a:stretch>
            <a:fillRect/>
          </a:stretch>
        </p:blipFill>
        <p:spPr>
          <a:xfrm>
            <a:off x="477616" y="476263"/>
            <a:ext cx="4339082" cy="5905473"/>
          </a:xfrm>
          <a:prstGeom prst="rect">
            <a:avLst/>
          </a:prstGeom>
        </p:spPr>
      </p:pic>
    </p:spTree>
    <p:extLst>
      <p:ext uri="{BB962C8B-B14F-4D97-AF65-F5344CB8AC3E}">
        <p14:creationId xmlns:p14="http://schemas.microsoft.com/office/powerpoint/2010/main" val="297159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ppt_w</p:attrName>
                                        </p:attrNameLst>
                                      </p:cBhvr>
                                      <p:tavLst>
                                        <p:tav tm="0" fmla="#ppt_w*sin(2.5*pi*$)">
                                          <p:val>
                                            <p:fltVal val="0"/>
                                          </p:val>
                                        </p:tav>
                                        <p:tav tm="100000">
                                          <p:val>
                                            <p:fltVal val="1"/>
                                          </p:val>
                                        </p:tav>
                                      </p:tavLst>
                                    </p:anim>
                                    <p:anim calcmode="lin" valueType="num">
                                      <p:cBhvr>
                                        <p:cTn id="16"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a:lstStyle/>
          <a:p>
            <a:r>
              <a:rPr lang="ar-LB" dirty="0"/>
              <a:t>1</a:t>
            </a:r>
            <a:endParaRPr lang="en-US" dirty="0"/>
          </a:p>
        </p:txBody>
      </p:sp>
      <p:sp>
        <p:nvSpPr>
          <p:cNvPr id="7" name="Title 6"/>
          <p:cNvSpPr>
            <a:spLocks noGrp="1"/>
          </p:cNvSpPr>
          <p:nvPr>
            <p:ph type="title"/>
          </p:nvPr>
        </p:nvSpPr>
        <p:spPr>
          <a:xfrm>
            <a:off x="6117465" y="804013"/>
            <a:ext cx="5228822" cy="1325563"/>
          </a:xfrm>
          <a:gradFill>
            <a:gsLst>
              <a:gs pos="37000">
                <a:srgbClr val="E5F4C5"/>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ar-LB" sz="4000" dirty="0">
                <a:solidFill>
                  <a:srgbClr val="FF0000"/>
                </a:solidFill>
              </a:rPr>
              <a:t>من هو </a:t>
            </a:r>
            <a:r>
              <a:rPr lang="ar-SA" sz="4000" dirty="0">
                <a:solidFill>
                  <a:srgbClr val="FF0000"/>
                </a:solidFill>
              </a:rPr>
              <a:t>إيليا أب</a:t>
            </a:r>
            <a:r>
              <a:rPr lang="ar-LB" sz="4000" dirty="0">
                <a:solidFill>
                  <a:srgbClr val="FF0000"/>
                </a:solidFill>
              </a:rPr>
              <a:t>و </a:t>
            </a:r>
            <a:r>
              <a:rPr lang="ar-SA" sz="4000" dirty="0">
                <a:solidFill>
                  <a:srgbClr val="FF0000"/>
                </a:solidFill>
              </a:rPr>
              <a:t>ماض</a:t>
            </a:r>
            <a:r>
              <a:rPr lang="ar-LB" sz="4000" dirty="0">
                <a:solidFill>
                  <a:srgbClr val="FF0000"/>
                </a:solidFill>
              </a:rPr>
              <a:t>ي؟</a:t>
            </a:r>
            <a:endParaRPr lang="en-US" sz="4000" dirty="0">
              <a:solidFill>
                <a:srgbClr val="FF0000"/>
              </a:solidFill>
            </a:endParaRPr>
          </a:p>
        </p:txBody>
      </p:sp>
      <p:sp>
        <p:nvSpPr>
          <p:cNvPr id="5" name="Text Placeholder 4">
            <a:extLst>
              <a:ext uri="{FF2B5EF4-FFF2-40B4-BE49-F238E27FC236}">
                <a16:creationId xmlns:a16="http://schemas.microsoft.com/office/drawing/2014/main" id="{11B977CC-B026-4BFB-8EDC-0D8F699A2EA4}"/>
              </a:ext>
            </a:extLst>
          </p:cNvPr>
          <p:cNvSpPr>
            <a:spLocks noGrp="1"/>
          </p:cNvSpPr>
          <p:nvPr>
            <p:ph type="body" sz="quarter" idx="13"/>
          </p:nvPr>
        </p:nvSpPr>
        <p:spPr>
          <a:xfrm>
            <a:off x="5821279" y="2384295"/>
            <a:ext cx="5615160" cy="3632595"/>
          </a:xfrm>
        </p:spPr>
        <p:txBody>
          <a:bodyPr>
            <a:normAutofit/>
          </a:bodyPr>
          <a:lstStyle/>
          <a:p>
            <a:pPr lvl="1" indent="0" algn="r">
              <a:buNone/>
            </a:pPr>
            <a:r>
              <a:rPr lang="ar-SA" sz="3600" dirty="0">
                <a:solidFill>
                  <a:schemeClr val="accent2">
                    <a:lumMod val="50000"/>
                  </a:schemeClr>
                </a:solidFill>
              </a:rPr>
              <a:t>إيليا</a:t>
            </a:r>
            <a:r>
              <a:rPr lang="ar-LB" sz="3600" dirty="0">
                <a:solidFill>
                  <a:schemeClr val="accent2">
                    <a:lumMod val="50000"/>
                  </a:schemeClr>
                </a:solidFill>
              </a:rPr>
              <a:t> ضاهر</a:t>
            </a:r>
            <a:r>
              <a:rPr lang="ar-SA" sz="3600" dirty="0">
                <a:solidFill>
                  <a:schemeClr val="accent2">
                    <a:lumMod val="50000"/>
                  </a:schemeClr>
                </a:solidFill>
              </a:rPr>
              <a:t> أب</a:t>
            </a:r>
            <a:r>
              <a:rPr lang="ar-LB" sz="3600" dirty="0">
                <a:solidFill>
                  <a:schemeClr val="accent2">
                    <a:lumMod val="50000"/>
                  </a:schemeClr>
                </a:solidFill>
              </a:rPr>
              <a:t>و </a:t>
            </a:r>
            <a:r>
              <a:rPr lang="ar-SA" sz="3600" dirty="0">
                <a:solidFill>
                  <a:schemeClr val="accent2">
                    <a:lumMod val="50000"/>
                  </a:schemeClr>
                </a:solidFill>
              </a:rPr>
              <a:t>ماض</a:t>
            </a:r>
            <a:r>
              <a:rPr lang="ar-LB" sz="3600" dirty="0">
                <a:solidFill>
                  <a:schemeClr val="accent2">
                    <a:lumMod val="50000"/>
                  </a:schemeClr>
                </a:solidFill>
              </a:rPr>
              <a:t>ي ولد في لبنان عام </a:t>
            </a:r>
            <a:r>
              <a:rPr lang="ar-SA" sz="3600" dirty="0">
                <a:solidFill>
                  <a:schemeClr val="accent2">
                    <a:lumMod val="50000"/>
                  </a:schemeClr>
                </a:solidFill>
              </a:rPr>
              <a:t>١٨٨٩ في قرية المحيدثية في المتن الشمالي اللبناني</a:t>
            </a:r>
            <a:r>
              <a:rPr lang="ar-LB" sz="3600" dirty="0">
                <a:solidFill>
                  <a:schemeClr val="accent2">
                    <a:lumMod val="50000"/>
                  </a:schemeClr>
                </a:solidFill>
              </a:rPr>
              <a:t> </a:t>
            </a:r>
            <a:r>
              <a:rPr lang="ar-SA" sz="3600" dirty="0">
                <a:solidFill>
                  <a:schemeClr val="accent2">
                    <a:lumMod val="50000"/>
                  </a:schemeClr>
                </a:solidFill>
              </a:rPr>
              <a:t>حيث تلقى أول تعليمه</a:t>
            </a:r>
            <a:r>
              <a:rPr lang="ar-LB" sz="3600" dirty="0">
                <a:solidFill>
                  <a:schemeClr val="accent2">
                    <a:lumMod val="50000"/>
                  </a:schemeClr>
                </a:solidFill>
              </a:rPr>
              <a:t>.  </a:t>
            </a:r>
            <a:endParaRPr lang="en-US" sz="3600" dirty="0">
              <a:solidFill>
                <a:schemeClr val="accent2">
                  <a:lumMod val="50000"/>
                </a:schemeClr>
              </a:solidFill>
            </a:endParaRPr>
          </a:p>
        </p:txBody>
      </p:sp>
      <p:pic>
        <p:nvPicPr>
          <p:cNvPr id="16" name="Picture Placeholder 15"/>
          <p:cNvPicPr>
            <a:picLocks noGrp="1" noChangeAspect="1"/>
          </p:cNvPicPr>
          <p:nvPr>
            <p:ph type="pic" sz="quarter" idx="15"/>
          </p:nvPr>
        </p:nvPicPr>
        <p:blipFill>
          <a:blip r:embed="rId2"/>
          <a:srcRect l="24029" r="24029"/>
          <a:stretch>
            <a:fillRect/>
          </a:stretch>
        </p:blipFill>
        <p:spPr>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3"/>
          <a:stretch>
            <a:fillRect/>
          </a:stretch>
        </p:blipFill>
        <p:spPr>
          <a:xfrm>
            <a:off x="1900813" y="499757"/>
            <a:ext cx="2468636" cy="2468636"/>
          </a:xfrm>
          <a:prstGeom prst="rect">
            <a:avLst/>
          </a:prstGeom>
          <a:ln>
            <a:noFill/>
          </a:ln>
          <a:effectLst>
            <a:softEdge rad="112500"/>
          </a:effectLst>
        </p:spPr>
      </p:pic>
      <p:sp>
        <p:nvSpPr>
          <p:cNvPr id="18" name="TextBox 17"/>
          <p:cNvSpPr txBox="1"/>
          <p:nvPr/>
        </p:nvSpPr>
        <p:spPr>
          <a:xfrm>
            <a:off x="684847" y="3103602"/>
            <a:ext cx="4521743" cy="830997"/>
          </a:xfrm>
          <a:prstGeom prst="rect">
            <a:avLst/>
          </a:prstGeom>
          <a:noFill/>
        </p:spPr>
        <p:txBody>
          <a:bodyPr wrap="square" rtlCol="0">
            <a:spAutoFit/>
          </a:bodyPr>
          <a:lstStyle/>
          <a:p>
            <a:pPr algn="r"/>
            <a:r>
              <a:rPr lang="ar-SA" sz="2400" dirty="0">
                <a:solidFill>
                  <a:schemeClr val="bg2">
                    <a:lumMod val="75000"/>
                  </a:schemeClr>
                </a:solidFill>
              </a:rPr>
              <a:t>له خمسة أخوة</a:t>
            </a:r>
            <a:r>
              <a:rPr lang="ar-LB" sz="2400" dirty="0">
                <a:solidFill>
                  <a:schemeClr val="bg2">
                    <a:lumMod val="75000"/>
                  </a:schemeClr>
                </a:solidFill>
              </a:rPr>
              <a:t> و</a:t>
            </a:r>
            <a:r>
              <a:rPr lang="ar-SA" sz="2400" dirty="0">
                <a:solidFill>
                  <a:schemeClr val="bg2">
                    <a:lumMod val="75000"/>
                  </a:schemeClr>
                </a:solidFill>
              </a:rPr>
              <a:t>هم</a:t>
            </a:r>
            <a:r>
              <a:rPr lang="ar-LB" sz="2400" dirty="0">
                <a:solidFill>
                  <a:schemeClr val="bg2">
                    <a:lumMod val="75000"/>
                  </a:schemeClr>
                </a:solidFill>
              </a:rPr>
              <a:t>:</a:t>
            </a:r>
            <a:r>
              <a:rPr lang="ar-SA" sz="2400" dirty="0">
                <a:solidFill>
                  <a:schemeClr val="bg2">
                    <a:lumMod val="75000"/>
                  </a:schemeClr>
                </a:solidFill>
              </a:rPr>
              <a:t> مراد و</a:t>
            </a:r>
            <a:r>
              <a:rPr lang="ar-LB" sz="2400" dirty="0">
                <a:solidFill>
                  <a:schemeClr val="bg2">
                    <a:lumMod val="75000"/>
                  </a:schemeClr>
                </a:solidFill>
              </a:rPr>
              <a:t> </a:t>
            </a:r>
            <a:r>
              <a:rPr lang="ar-SA" sz="2400" dirty="0">
                <a:solidFill>
                  <a:schemeClr val="bg2">
                    <a:lumMod val="75000"/>
                  </a:schemeClr>
                </a:solidFill>
              </a:rPr>
              <a:t>متري و</a:t>
            </a:r>
            <a:r>
              <a:rPr lang="ar-LB" sz="2400" dirty="0">
                <a:solidFill>
                  <a:schemeClr val="bg2">
                    <a:lumMod val="75000"/>
                  </a:schemeClr>
                </a:solidFill>
              </a:rPr>
              <a:t> </a:t>
            </a:r>
            <a:r>
              <a:rPr lang="ar-SA" sz="2400" dirty="0">
                <a:solidFill>
                  <a:schemeClr val="bg2">
                    <a:lumMod val="75000"/>
                  </a:schemeClr>
                </a:solidFill>
              </a:rPr>
              <a:t>طانيوس و</a:t>
            </a:r>
            <a:r>
              <a:rPr lang="ar-LB" sz="2400" dirty="0">
                <a:solidFill>
                  <a:schemeClr val="bg2">
                    <a:lumMod val="75000"/>
                  </a:schemeClr>
                </a:solidFill>
              </a:rPr>
              <a:t> </a:t>
            </a:r>
            <a:r>
              <a:rPr lang="ar-SA" sz="2400" dirty="0">
                <a:solidFill>
                  <a:schemeClr val="bg2">
                    <a:lumMod val="75000"/>
                  </a:schemeClr>
                </a:solidFill>
              </a:rPr>
              <a:t>إبراهيم و</a:t>
            </a:r>
            <a:r>
              <a:rPr lang="ar-LB" sz="2400" dirty="0">
                <a:solidFill>
                  <a:schemeClr val="bg2">
                    <a:lumMod val="75000"/>
                  </a:schemeClr>
                </a:solidFill>
              </a:rPr>
              <a:t> </a:t>
            </a:r>
            <a:r>
              <a:rPr lang="ar-SA" sz="2400" dirty="0">
                <a:solidFill>
                  <a:schemeClr val="bg2">
                    <a:lumMod val="75000"/>
                  </a:schemeClr>
                </a:solidFill>
              </a:rPr>
              <a:t>أوجني</a:t>
            </a:r>
            <a:r>
              <a:rPr lang="ar-LB" sz="2400" dirty="0">
                <a:solidFill>
                  <a:schemeClr val="bg2">
                    <a:lumMod val="75000"/>
                  </a:schemeClr>
                </a:solidFill>
              </a:rPr>
              <a:t>.</a:t>
            </a:r>
            <a:endParaRPr lang="en-US" sz="2400" dirty="0">
              <a:solidFill>
                <a:schemeClr val="bg2">
                  <a:lumMod val="75000"/>
                </a:schemeClr>
              </a:solidFill>
            </a:endParaRPr>
          </a:p>
        </p:txBody>
      </p:sp>
      <p:pic>
        <p:nvPicPr>
          <p:cNvPr id="22" name="Picture 21"/>
          <p:cNvPicPr>
            <a:picLocks noChangeAspect="1"/>
          </p:cNvPicPr>
          <p:nvPr/>
        </p:nvPicPr>
        <p:blipFill>
          <a:blip r:embed="rId4"/>
          <a:stretch>
            <a:fillRect/>
          </a:stretch>
        </p:blipFill>
        <p:spPr>
          <a:xfrm>
            <a:off x="1482242" y="4069809"/>
            <a:ext cx="3305777" cy="22038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636792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0" presetClass="entr" presetSubtype="0" fill="hold" nodeType="withEffect">
                                  <p:stCondLst>
                                    <p:cond delay="2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1000"/>
                            </p:stCondLst>
                            <p:childTnLst>
                              <p:par>
                                <p:cTn id="14" presetID="22" presetClass="entr" presetSubtype="1" fill="hold" nodeType="afterEffect">
                                  <p:stCondLst>
                                    <p:cond delay="10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up)">
                                      <p:cBhvr>
                                        <p:cTn id="16" dur="500"/>
                                        <p:tgtEl>
                                          <p:spTgt spid="5">
                                            <p:txEl>
                                              <p:pRg st="0" end="0"/>
                                            </p:txEl>
                                          </p:spTgt>
                                        </p:tgtEl>
                                      </p:cBhvr>
                                    </p:animEffect>
                                  </p:childTnLst>
                                </p:cTn>
                              </p:par>
                              <p:par>
                                <p:cTn id="17" presetID="50" presetClass="entr" presetSubtype="0" decel="100000" fill="hold" nodeType="withEffect">
                                  <p:stCondLst>
                                    <p:cond delay="1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3"/>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par>
                          <p:cTn id="22" fill="hold">
                            <p:stCondLst>
                              <p:cond delay="2100"/>
                            </p:stCondLst>
                            <p:childTnLst>
                              <p:par>
                                <p:cTn id="23" presetID="13" presetClass="entr" presetSubtype="16" fill="hold" nodeType="after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plus(in)">
                                      <p:cBhvr>
                                        <p:cTn id="25" dur="2000"/>
                                        <p:tgtEl>
                                          <p:spTgt spid="18">
                                            <p:txEl>
                                              <p:pRg st="0" end="0"/>
                                            </p:txEl>
                                          </p:spTgt>
                                        </p:tgtEl>
                                      </p:cBhvr>
                                    </p:animEffect>
                                  </p:childTnLst>
                                </p:cTn>
                              </p:par>
                              <p:par>
                                <p:cTn id="26" presetID="31" presetClass="entr" presetSubtype="0" fill="hold" nodeType="withEffect">
                                  <p:stCondLst>
                                    <p:cond delay="8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900" fill="hold"/>
                                        <p:tgtEl>
                                          <p:spTgt spid="22"/>
                                        </p:tgtEl>
                                        <p:attrNameLst>
                                          <p:attrName>ppt_w</p:attrName>
                                        </p:attrNameLst>
                                      </p:cBhvr>
                                      <p:tavLst>
                                        <p:tav tm="0">
                                          <p:val>
                                            <p:fltVal val="0"/>
                                          </p:val>
                                        </p:tav>
                                        <p:tav tm="100000">
                                          <p:val>
                                            <p:strVal val="#ppt_w"/>
                                          </p:val>
                                        </p:tav>
                                      </p:tavLst>
                                    </p:anim>
                                    <p:anim calcmode="lin" valueType="num">
                                      <p:cBhvr>
                                        <p:cTn id="29" dur="900" fill="hold"/>
                                        <p:tgtEl>
                                          <p:spTgt spid="22"/>
                                        </p:tgtEl>
                                        <p:attrNameLst>
                                          <p:attrName>ppt_h</p:attrName>
                                        </p:attrNameLst>
                                      </p:cBhvr>
                                      <p:tavLst>
                                        <p:tav tm="0">
                                          <p:val>
                                            <p:fltVal val="0"/>
                                          </p:val>
                                        </p:tav>
                                        <p:tav tm="100000">
                                          <p:val>
                                            <p:strVal val="#ppt_h"/>
                                          </p:val>
                                        </p:tav>
                                      </p:tavLst>
                                    </p:anim>
                                    <p:anim calcmode="lin" valueType="num">
                                      <p:cBhvr>
                                        <p:cTn id="30" dur="900" fill="hold"/>
                                        <p:tgtEl>
                                          <p:spTgt spid="22"/>
                                        </p:tgtEl>
                                        <p:attrNameLst>
                                          <p:attrName>style.rotation</p:attrName>
                                        </p:attrNameLst>
                                      </p:cBhvr>
                                      <p:tavLst>
                                        <p:tav tm="0">
                                          <p:val>
                                            <p:fltVal val="90"/>
                                          </p:val>
                                        </p:tav>
                                        <p:tav tm="100000">
                                          <p:val>
                                            <p:fltVal val="0"/>
                                          </p:val>
                                        </p:tav>
                                      </p:tavLst>
                                    </p:anim>
                                    <p:animEffect transition="in" filter="fade">
                                      <p:cBhvr>
                                        <p:cTn id="31" dur="9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509180-5380-4AD5-A72A-75354134ECC6}"/>
              </a:ext>
            </a:extLst>
          </p:cNvPr>
          <p:cNvSpPr>
            <a:spLocks noGrp="1"/>
          </p:cNvSpPr>
          <p:nvPr>
            <p:ph type="sldNum" sz="quarter" idx="12"/>
          </p:nvPr>
        </p:nvSpPr>
        <p:spPr/>
        <p:txBody>
          <a:bodyPr/>
          <a:lstStyle/>
          <a:p>
            <a:r>
              <a:rPr lang="ar-LB" dirty="0"/>
              <a:t>3</a:t>
            </a:r>
            <a:endParaRPr lang="en-US" dirty="0"/>
          </a:p>
        </p:txBody>
      </p:sp>
      <p:sp>
        <p:nvSpPr>
          <p:cNvPr id="9" name="Title 8">
            <a:extLst>
              <a:ext uri="{FF2B5EF4-FFF2-40B4-BE49-F238E27FC236}">
                <a16:creationId xmlns:a16="http://schemas.microsoft.com/office/drawing/2014/main" id="{211DAE73-6CD3-4771-ABF6-C81636C18EB8}"/>
              </a:ext>
            </a:extLst>
          </p:cNvPr>
          <p:cNvSpPr>
            <a:spLocks noGrp="1"/>
          </p:cNvSpPr>
          <p:nvPr>
            <p:ph type="title"/>
          </p:nvPr>
        </p:nvSpPr>
        <p:spPr>
          <a:xfrm>
            <a:off x="455053" y="385972"/>
            <a:ext cx="11281893" cy="2609563"/>
          </a:xfrm>
          <a:gradFill>
            <a:gsLst>
              <a:gs pos="6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r"/>
            <a:r>
              <a:rPr lang="ar-LB" sz="2800" dirty="0">
                <a:solidFill>
                  <a:srgbClr val="7030A0"/>
                </a:solidFill>
              </a:rPr>
              <a:t>ولد أبو ماضي لعائلةٍ بسيطة الحال، الأمر الذي منعه من متابعة تعليمه في سن الحادية عشر فترك لبنان مهاجرًا إلى الإسكندرية طلبًا للعمل.</a:t>
            </a:r>
            <a:br>
              <a:rPr lang="en-US" sz="2400" dirty="0">
                <a:solidFill>
                  <a:schemeClr val="bg2">
                    <a:lumMod val="75000"/>
                  </a:schemeClr>
                </a:solidFill>
              </a:rPr>
            </a:br>
            <a:br>
              <a:rPr lang="ar-LB" sz="2400" dirty="0">
                <a:solidFill>
                  <a:schemeClr val="bg2">
                    <a:lumMod val="75000"/>
                  </a:schemeClr>
                </a:solidFill>
              </a:rPr>
            </a:br>
            <a:br>
              <a:rPr lang="ar-LB" sz="2400" dirty="0">
                <a:solidFill>
                  <a:schemeClr val="bg2">
                    <a:lumMod val="75000"/>
                  </a:schemeClr>
                </a:solidFill>
              </a:rPr>
            </a:br>
            <a:r>
              <a:rPr lang="ar-LB" sz="2400" dirty="0">
                <a:solidFill>
                  <a:schemeClr val="bg2">
                    <a:lumMod val="75000"/>
                  </a:schemeClr>
                </a:solidFill>
              </a:rPr>
              <a:t> </a:t>
            </a:r>
            <a:br>
              <a:rPr lang="ar-LB" sz="2400" dirty="0">
                <a:solidFill>
                  <a:schemeClr val="bg2">
                    <a:lumMod val="75000"/>
                  </a:schemeClr>
                </a:solidFill>
              </a:rPr>
            </a:br>
            <a:br>
              <a:rPr lang="ar-LB" sz="2400" dirty="0">
                <a:solidFill>
                  <a:schemeClr val="bg2">
                    <a:lumMod val="75000"/>
                  </a:schemeClr>
                </a:solidFill>
              </a:rPr>
            </a:br>
            <a:br>
              <a:rPr lang="ar-LB" sz="2400" dirty="0">
                <a:solidFill>
                  <a:schemeClr val="bg2">
                    <a:lumMod val="75000"/>
                  </a:schemeClr>
                </a:solidFill>
              </a:rPr>
            </a:br>
            <a:r>
              <a:rPr lang="ar-LB" sz="2400" dirty="0">
                <a:solidFill>
                  <a:srgbClr val="FF0000"/>
                </a:solidFill>
              </a:rPr>
              <a:t>هناك عمل برفقة عمه الذي كان تاجرًا للتبغ في بيع السجائر أثناء النهار، أمّا في الليل فكان يطالع الكتب ويتعلم النحو والإعراب اللذين كانا كل شغفه، فتعلم كل ما استطاع إليه سبيلًا بنفسه أو عن طريق الكتب</a:t>
            </a:r>
            <a:r>
              <a:rPr lang="ar-LB" sz="2400" dirty="0">
                <a:solidFill>
                  <a:schemeClr val="bg2">
                    <a:lumMod val="75000"/>
                  </a:schemeClr>
                </a:solidFill>
              </a:rPr>
              <a:t>.</a:t>
            </a:r>
            <a:endParaRPr lang="en-US" sz="2400" dirty="0">
              <a:solidFill>
                <a:schemeClr val="bg2">
                  <a:lumMod val="75000"/>
                </a:schemeClr>
              </a:solidFill>
            </a:endParaRPr>
          </a:p>
        </p:txBody>
      </p:sp>
      <p:pic>
        <p:nvPicPr>
          <p:cNvPr id="13" name="Picture 12"/>
          <p:cNvPicPr>
            <a:picLocks noChangeAspect="1"/>
          </p:cNvPicPr>
          <p:nvPr/>
        </p:nvPicPr>
        <p:blipFill>
          <a:blip r:embed="rId2"/>
          <a:stretch>
            <a:fillRect/>
          </a:stretch>
        </p:blipFill>
        <p:spPr>
          <a:xfrm>
            <a:off x="7873827" y="1423149"/>
            <a:ext cx="2800350" cy="1628775"/>
          </a:xfrm>
          <a:prstGeom prst="rect">
            <a:avLst/>
          </a:prstGeom>
          <a:ln>
            <a:noFill/>
          </a:ln>
          <a:effectLst>
            <a:softEdge rad="112500"/>
          </a:effectLst>
        </p:spPr>
      </p:pic>
      <p:pic>
        <p:nvPicPr>
          <p:cNvPr id="14" name="Picture 13"/>
          <p:cNvPicPr>
            <a:picLocks noChangeAspect="1"/>
          </p:cNvPicPr>
          <p:nvPr/>
        </p:nvPicPr>
        <p:blipFill>
          <a:blip r:embed="rId3"/>
          <a:stretch>
            <a:fillRect/>
          </a:stretch>
        </p:blipFill>
        <p:spPr>
          <a:xfrm>
            <a:off x="721119" y="3889281"/>
            <a:ext cx="3398351" cy="2582747"/>
          </a:xfrm>
          <a:prstGeom prst="rect">
            <a:avLst/>
          </a:prstGeom>
        </p:spPr>
      </p:pic>
      <p:pic>
        <p:nvPicPr>
          <p:cNvPr id="15" name="Picture 14"/>
          <p:cNvPicPr>
            <a:picLocks noChangeAspect="1"/>
          </p:cNvPicPr>
          <p:nvPr/>
        </p:nvPicPr>
        <p:blipFill>
          <a:blip r:embed="rId4"/>
          <a:stretch>
            <a:fillRect/>
          </a:stretch>
        </p:blipFill>
        <p:spPr>
          <a:xfrm>
            <a:off x="6330699" y="4142886"/>
            <a:ext cx="1638611" cy="2329142"/>
          </a:xfrm>
          <a:prstGeom prst="rect">
            <a:avLst/>
          </a:prstGeom>
          <a:ln>
            <a:noFill/>
          </a:ln>
          <a:effectLst>
            <a:outerShdw blurRad="292100" dist="139700" dir="2700000" algn="tl" rotWithShape="0">
              <a:srgbClr val="333333">
                <a:alpha val="65000"/>
              </a:srgbClr>
            </a:outerShdw>
          </a:effectLst>
        </p:spPr>
      </p:pic>
      <p:sp>
        <p:nvSpPr>
          <p:cNvPr id="19" name="Freeform 18"/>
          <p:cNvSpPr/>
          <p:nvPr/>
        </p:nvSpPr>
        <p:spPr>
          <a:xfrm>
            <a:off x="4189926" y="1632788"/>
            <a:ext cx="2301026" cy="1475525"/>
          </a:xfrm>
          <a:custGeom>
            <a:avLst/>
            <a:gdLst>
              <a:gd name="connsiteX0" fmla="*/ 0 w 2459865"/>
              <a:gd name="connsiteY0" fmla="*/ 432336 h 1475525"/>
              <a:gd name="connsiteX1" fmla="*/ 785611 w 2459865"/>
              <a:gd name="connsiteY1" fmla="*/ 20212 h 1475525"/>
              <a:gd name="connsiteX2" fmla="*/ 1043189 w 2459865"/>
              <a:gd name="connsiteY2" fmla="*/ 999007 h 1475525"/>
              <a:gd name="connsiteX3" fmla="*/ 1880316 w 2459865"/>
              <a:gd name="connsiteY3" fmla="*/ 1140674 h 1475525"/>
              <a:gd name="connsiteX4" fmla="*/ 2073499 w 2459865"/>
              <a:gd name="connsiteY4" fmla="*/ 548246 h 1475525"/>
              <a:gd name="connsiteX5" fmla="*/ 1687133 w 2459865"/>
              <a:gd name="connsiteY5" fmla="*/ 509609 h 1475525"/>
              <a:gd name="connsiteX6" fmla="*/ 1944710 w 2459865"/>
              <a:gd name="connsiteY6" fmla="*/ 1308099 h 1475525"/>
              <a:gd name="connsiteX7" fmla="*/ 2459865 w 2459865"/>
              <a:gd name="connsiteY7" fmla="*/ 1475525 h 147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9865" h="1475525">
                <a:moveTo>
                  <a:pt x="0" y="432336"/>
                </a:moveTo>
                <a:cubicBezTo>
                  <a:pt x="305873" y="179051"/>
                  <a:pt x="611746" y="-74233"/>
                  <a:pt x="785611" y="20212"/>
                </a:cubicBezTo>
                <a:cubicBezTo>
                  <a:pt x="959476" y="114657"/>
                  <a:pt x="860738" y="812263"/>
                  <a:pt x="1043189" y="999007"/>
                </a:cubicBezTo>
                <a:cubicBezTo>
                  <a:pt x="1225640" y="1185751"/>
                  <a:pt x="1708598" y="1215801"/>
                  <a:pt x="1880316" y="1140674"/>
                </a:cubicBezTo>
                <a:cubicBezTo>
                  <a:pt x="2052034" y="1065547"/>
                  <a:pt x="2105696" y="653423"/>
                  <a:pt x="2073499" y="548246"/>
                </a:cubicBezTo>
                <a:cubicBezTo>
                  <a:pt x="2041302" y="443069"/>
                  <a:pt x="1708598" y="382967"/>
                  <a:pt x="1687133" y="509609"/>
                </a:cubicBezTo>
                <a:cubicBezTo>
                  <a:pt x="1665668" y="636251"/>
                  <a:pt x="1815921" y="1147113"/>
                  <a:pt x="1944710" y="1308099"/>
                </a:cubicBezTo>
                <a:cubicBezTo>
                  <a:pt x="2073499" y="1469085"/>
                  <a:pt x="2266682" y="1472305"/>
                  <a:pt x="2459865" y="1475525"/>
                </a:cubicBezTo>
              </a:path>
            </a:pathLst>
          </a:custGeom>
          <a:ln w="28575"/>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pic>
        <p:nvPicPr>
          <p:cNvPr id="2050" name="Picture 2" descr="تفسير رؤية التبغ في المنام! - بوش عربية"/>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8733" y="1757718"/>
            <a:ext cx="2303125" cy="9596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1831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9"/>
                                        </p:tgtEl>
                                        <p:attrNameLst>
                                          <p:attrName>style.color</p:attrName>
                                        </p:attrNameLst>
                                      </p:cBhvr>
                                      <p:by>
                                        <p:hsl h="0" s="-70588" l="0"/>
                                      </p:by>
                                    </p:animClr>
                                    <p:animClr clrSpc="hsl" dir="cw">
                                      <p:cBhvr>
                                        <p:cTn id="7" dur="500" fill="hold"/>
                                        <p:tgtEl>
                                          <p:spTgt spid="9"/>
                                        </p:tgtEl>
                                        <p:attrNameLst>
                                          <p:attrName>fillcolor</p:attrName>
                                        </p:attrNameLst>
                                      </p:cBhvr>
                                      <p:by>
                                        <p:hsl h="0" s="-70588" l="0"/>
                                      </p:by>
                                    </p:animClr>
                                    <p:animClr clrSpc="hsl" dir="cw">
                                      <p:cBhvr>
                                        <p:cTn id="8" dur="500" fill="hold"/>
                                        <p:tgtEl>
                                          <p:spTgt spid="9"/>
                                        </p:tgtEl>
                                        <p:attrNameLst>
                                          <p:attrName>stroke.color</p:attrName>
                                        </p:attrNameLst>
                                      </p:cBhvr>
                                      <p:by>
                                        <p:hsl h="0" s="-70588" l="0"/>
                                      </p:by>
                                    </p:animClr>
                                    <p:set>
                                      <p:cBhvr>
                                        <p:cTn id="9" dur="500" fill="hold"/>
                                        <p:tgtEl>
                                          <p:spTgt spid="9"/>
                                        </p:tgtEl>
                                        <p:attrNameLst>
                                          <p:attrName>fill.type</p:attrName>
                                        </p:attrNameLst>
                                      </p:cBhvr>
                                      <p:to>
                                        <p:strVal val="solid"/>
                                      </p:to>
                                    </p:set>
                                  </p:childTnLst>
                                </p:cTn>
                              </p:par>
                              <p:par>
                                <p:cTn id="10" presetID="26" presetClass="emph" presetSubtype="0" fill="hold" nodeType="with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2050"/>
                                        </p:tgtEl>
                                      </p:cBhvr>
                                    </p:animEffect>
                                    <p:animScale>
                                      <p:cBhvr>
                                        <p:cTn id="15" dur="250" autoRev="1" fill="hold"/>
                                        <p:tgtEl>
                                          <p:spTgt spid="2050"/>
                                        </p:tgtEl>
                                      </p:cBhvr>
                                      <p:by x="105000" y="105000"/>
                                    </p:animScale>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500"/>
                            </p:stCondLst>
                            <p:childTnLst>
                              <p:par>
                                <p:cTn id="20" presetID="32" presetClass="emph" presetSubtype="0" fill="hold" nodeType="afterEffect">
                                  <p:stCondLst>
                                    <p:cond delay="0"/>
                                  </p:stCondLst>
                                  <p:childTnLst>
                                    <p:animRot by="120000">
                                      <p:cBhvr>
                                        <p:cTn id="21" dur="100" fill="hold">
                                          <p:stCondLst>
                                            <p:cond delay="0"/>
                                          </p:stCondLst>
                                        </p:cTn>
                                        <p:tgtEl>
                                          <p:spTgt spid="15"/>
                                        </p:tgtEl>
                                        <p:attrNameLst>
                                          <p:attrName>r</p:attrName>
                                        </p:attrNameLst>
                                      </p:cBhvr>
                                    </p:animRot>
                                    <p:animRot by="-240000">
                                      <p:cBhvr>
                                        <p:cTn id="22" dur="200" fill="hold">
                                          <p:stCondLst>
                                            <p:cond delay="200"/>
                                          </p:stCondLst>
                                        </p:cTn>
                                        <p:tgtEl>
                                          <p:spTgt spid="15"/>
                                        </p:tgtEl>
                                        <p:attrNameLst>
                                          <p:attrName>r</p:attrName>
                                        </p:attrNameLst>
                                      </p:cBhvr>
                                    </p:animRot>
                                    <p:animRot by="240000">
                                      <p:cBhvr>
                                        <p:cTn id="23" dur="200" fill="hold">
                                          <p:stCondLst>
                                            <p:cond delay="400"/>
                                          </p:stCondLst>
                                        </p:cTn>
                                        <p:tgtEl>
                                          <p:spTgt spid="15"/>
                                        </p:tgtEl>
                                        <p:attrNameLst>
                                          <p:attrName>r</p:attrName>
                                        </p:attrNameLst>
                                      </p:cBhvr>
                                    </p:animRot>
                                    <p:animRot by="-240000">
                                      <p:cBhvr>
                                        <p:cTn id="24" dur="200" fill="hold">
                                          <p:stCondLst>
                                            <p:cond delay="600"/>
                                          </p:stCondLst>
                                        </p:cTn>
                                        <p:tgtEl>
                                          <p:spTgt spid="15"/>
                                        </p:tgtEl>
                                        <p:attrNameLst>
                                          <p:attrName>r</p:attrName>
                                        </p:attrNameLst>
                                      </p:cBhvr>
                                    </p:animRot>
                                    <p:animRot by="120000">
                                      <p:cBhvr>
                                        <p:cTn id="25" dur="200" fill="hold">
                                          <p:stCondLst>
                                            <p:cond delay="800"/>
                                          </p:stCondLst>
                                        </p:cTn>
                                        <p:tgtEl>
                                          <p:spTgt spid="15"/>
                                        </p:tgtEl>
                                        <p:attrNameLst>
                                          <p:attrName>r</p:attrName>
                                        </p:attrNameLst>
                                      </p:cBhvr>
                                    </p:animRo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ar-LB" dirty="0"/>
              <a:t>2</a:t>
            </a:r>
            <a:endParaRPr lang="en-US" noProof="0" dirty="0"/>
          </a:p>
        </p:txBody>
      </p:sp>
      <p:sp>
        <p:nvSpPr>
          <p:cNvPr id="5" name="Text Placeholder 4"/>
          <p:cNvSpPr>
            <a:spLocks noGrp="1"/>
          </p:cNvSpPr>
          <p:nvPr>
            <p:ph type="body" sz="quarter" idx="13"/>
          </p:nvPr>
        </p:nvSpPr>
        <p:spPr>
          <a:xfrm>
            <a:off x="821794" y="4296073"/>
            <a:ext cx="5548927" cy="1319122"/>
          </a:xfrm>
          <a:gradFill>
            <a:gsLst>
              <a:gs pos="37000">
                <a:srgbClr val="E5F4C5"/>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pPr marL="0" indent="0" algn="r">
              <a:buNone/>
            </a:pPr>
            <a:r>
              <a:rPr lang="ar-SA" sz="2600" dirty="0">
                <a:solidFill>
                  <a:srgbClr val="0070C0"/>
                </a:solidFill>
              </a:rPr>
              <a:t>تزوج من دوروتي دياب ابنة نجيب دياب صاحب مجلة "مرآة الغرب" في الولايات المتحدة وله ثلاث أولاد هم ريتشارد وإدوارد وروبرت (بو</a:t>
            </a:r>
            <a:r>
              <a:rPr lang="ar-LB" sz="2600" dirty="0">
                <a:solidFill>
                  <a:srgbClr val="0070C0"/>
                </a:solidFill>
              </a:rPr>
              <a:t>ب)</a:t>
            </a:r>
            <a:endParaRPr lang="en-US" sz="2600" dirty="0">
              <a:solidFill>
                <a:srgbClr val="0070C0"/>
              </a:solidFill>
            </a:endParaRPr>
          </a:p>
          <a:p>
            <a:pPr marL="0" indent="0" algn="r">
              <a:buNone/>
            </a:pPr>
            <a:endParaRPr lang="en-US" sz="2400" dirty="0">
              <a:solidFill>
                <a:schemeClr val="bg2">
                  <a:lumMod val="75000"/>
                </a:schemeClr>
              </a:solidFill>
            </a:endParaRPr>
          </a:p>
        </p:txBody>
      </p:sp>
      <p:sp>
        <p:nvSpPr>
          <p:cNvPr id="6" name="TextBox 5"/>
          <p:cNvSpPr txBox="1"/>
          <p:nvPr/>
        </p:nvSpPr>
        <p:spPr>
          <a:xfrm>
            <a:off x="4489624" y="1043777"/>
            <a:ext cx="5160107" cy="1200329"/>
          </a:xfrm>
          <a:prstGeom prst="rect">
            <a:avLst/>
          </a:prstGeom>
          <a:gradFill>
            <a:gsLst>
              <a:gs pos="37000">
                <a:srgbClr val="E5F4C5"/>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r"/>
            <a:r>
              <a:rPr lang="en-US" sz="2400" dirty="0">
                <a:solidFill>
                  <a:schemeClr val="bg2">
                    <a:lumMod val="75000"/>
                  </a:schemeClr>
                </a:solidFill>
              </a:rPr>
              <a:t> </a:t>
            </a:r>
            <a:r>
              <a:rPr lang="ar-SA" sz="2400" dirty="0">
                <a:solidFill>
                  <a:srgbClr val="0070C0"/>
                </a:solidFill>
              </a:rPr>
              <a:t>والده ضاهر أبو ماضي، كان ريفي يمارس تربية دود القز والعناية بأشجار التوت</a:t>
            </a:r>
            <a:r>
              <a:rPr lang="ar-LB" sz="2400" dirty="0">
                <a:solidFill>
                  <a:srgbClr val="0070C0"/>
                </a:solidFill>
              </a:rPr>
              <a:t>.</a:t>
            </a:r>
            <a:endParaRPr lang="en-US" sz="2400" dirty="0">
              <a:solidFill>
                <a:srgbClr val="0070C0"/>
              </a:solidFill>
            </a:endParaRPr>
          </a:p>
        </p:txBody>
      </p:sp>
      <p:pic>
        <p:nvPicPr>
          <p:cNvPr id="7" name="Picture 6"/>
          <p:cNvPicPr>
            <a:picLocks noChangeAspect="1"/>
          </p:cNvPicPr>
          <p:nvPr/>
        </p:nvPicPr>
        <p:blipFill>
          <a:blip r:embed="rId2"/>
          <a:stretch>
            <a:fillRect/>
          </a:stretch>
        </p:blipFill>
        <p:spPr>
          <a:xfrm>
            <a:off x="821794" y="1318509"/>
            <a:ext cx="3107955" cy="167401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stretch>
            <a:fillRect/>
          </a:stretch>
        </p:blipFill>
        <p:spPr>
          <a:xfrm>
            <a:off x="4142625" y="2487875"/>
            <a:ext cx="2228096" cy="132066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stretch>
            <a:fillRect/>
          </a:stretch>
        </p:blipFill>
        <p:spPr>
          <a:xfrm>
            <a:off x="7961759" y="3462635"/>
            <a:ext cx="2733675" cy="1666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02634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261">
                                          <p:stCondLst>
                                            <p:cond delay="0"/>
                                          </p:stCondLst>
                                        </p:cTn>
                                        <p:tgtEl>
                                          <p:spTgt spid="9"/>
                                        </p:tgtEl>
                                      </p:cBhvr>
                                    </p:animEffect>
                                    <p:anim calcmode="lin" valueType="num">
                                      <p:cBhvr>
                                        <p:cTn id="14" dur="820"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29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299" tmFilter="0, 0; 0.125,0.2665; 0.25,0.4; 0.375,0.465; 0.5,0.5;  0.625,0.535; 0.75,0.6; 0.875,0.7335; 1,1">
                                          <p:stCondLst>
                                            <p:cond delay="299"/>
                                          </p:stCondLst>
                                        </p:cTn>
                                        <p:tgtEl>
                                          <p:spTgt spid="9"/>
                                        </p:tgtEl>
                                        <p:attrNameLst>
                                          <p:attrName>ppt_y</p:attrName>
                                        </p:attrNameLst>
                                      </p:cBhvr>
                                      <p:tavLst>
                                        <p:tav tm="0" fmla="#ppt_y-sin(pi*$)/9">
                                          <p:val>
                                            <p:fltVal val="0"/>
                                          </p:val>
                                        </p:tav>
                                        <p:tav tm="100000">
                                          <p:val>
                                            <p:fltVal val="1"/>
                                          </p:val>
                                        </p:tav>
                                      </p:tavLst>
                                    </p:anim>
                                    <p:anim calcmode="lin" valueType="num">
                                      <p:cBhvr>
                                        <p:cTn id="17" dur="149" tmFilter="0, 0; 0.125,0.2665; 0.25,0.4; 0.375,0.465; 0.5,0.5;  0.625,0.535; 0.75,0.6; 0.875,0.7335; 1,1">
                                          <p:stCondLst>
                                            <p:cond delay="596"/>
                                          </p:stCondLst>
                                        </p:cTn>
                                        <p:tgtEl>
                                          <p:spTgt spid="9"/>
                                        </p:tgtEl>
                                        <p:attrNameLst>
                                          <p:attrName>ppt_y</p:attrName>
                                        </p:attrNameLst>
                                      </p:cBhvr>
                                      <p:tavLst>
                                        <p:tav tm="0" fmla="#ppt_y-sin(pi*$)/27">
                                          <p:val>
                                            <p:fltVal val="0"/>
                                          </p:val>
                                        </p:tav>
                                        <p:tav tm="100000">
                                          <p:val>
                                            <p:fltVal val="1"/>
                                          </p:val>
                                        </p:tav>
                                      </p:tavLst>
                                    </p:anim>
                                    <p:anim calcmode="lin" valueType="num">
                                      <p:cBhvr>
                                        <p:cTn id="18" dur="74" tmFilter="0, 0; 0.125,0.2665; 0.25,0.4; 0.375,0.465; 0.5,0.5;  0.625,0.535; 0.75,0.6; 0.875,0.7335; 1,1">
                                          <p:stCondLst>
                                            <p:cond delay="745"/>
                                          </p:stCondLst>
                                        </p:cTn>
                                        <p:tgtEl>
                                          <p:spTgt spid="9"/>
                                        </p:tgtEl>
                                        <p:attrNameLst>
                                          <p:attrName>ppt_y</p:attrName>
                                        </p:attrNameLst>
                                      </p:cBhvr>
                                      <p:tavLst>
                                        <p:tav tm="0" fmla="#ppt_y-sin(pi*$)/81">
                                          <p:val>
                                            <p:fltVal val="0"/>
                                          </p:val>
                                        </p:tav>
                                        <p:tav tm="100000">
                                          <p:val>
                                            <p:fltVal val="1"/>
                                          </p:val>
                                        </p:tav>
                                      </p:tavLst>
                                    </p:anim>
                                    <p:animScale>
                                      <p:cBhvr>
                                        <p:cTn id="19" dur="12">
                                          <p:stCondLst>
                                            <p:cond delay="292"/>
                                          </p:stCondLst>
                                        </p:cTn>
                                        <p:tgtEl>
                                          <p:spTgt spid="9"/>
                                        </p:tgtEl>
                                      </p:cBhvr>
                                      <p:to x="100000" y="60000"/>
                                    </p:animScale>
                                    <p:animScale>
                                      <p:cBhvr>
                                        <p:cTn id="20" dur="75" decel="50000">
                                          <p:stCondLst>
                                            <p:cond delay="304"/>
                                          </p:stCondLst>
                                        </p:cTn>
                                        <p:tgtEl>
                                          <p:spTgt spid="9"/>
                                        </p:tgtEl>
                                      </p:cBhvr>
                                      <p:to x="100000" y="100000"/>
                                    </p:animScale>
                                    <p:animScale>
                                      <p:cBhvr>
                                        <p:cTn id="21" dur="12">
                                          <p:stCondLst>
                                            <p:cond delay="590"/>
                                          </p:stCondLst>
                                        </p:cTn>
                                        <p:tgtEl>
                                          <p:spTgt spid="9"/>
                                        </p:tgtEl>
                                      </p:cBhvr>
                                      <p:to x="100000" y="80000"/>
                                    </p:animScale>
                                    <p:animScale>
                                      <p:cBhvr>
                                        <p:cTn id="22" dur="75" decel="50000">
                                          <p:stCondLst>
                                            <p:cond delay="602"/>
                                          </p:stCondLst>
                                        </p:cTn>
                                        <p:tgtEl>
                                          <p:spTgt spid="9"/>
                                        </p:tgtEl>
                                      </p:cBhvr>
                                      <p:to x="100000" y="100000"/>
                                    </p:animScale>
                                    <p:animScale>
                                      <p:cBhvr>
                                        <p:cTn id="23" dur="12">
                                          <p:stCondLst>
                                            <p:cond delay="739"/>
                                          </p:stCondLst>
                                        </p:cTn>
                                        <p:tgtEl>
                                          <p:spTgt spid="9"/>
                                        </p:tgtEl>
                                      </p:cBhvr>
                                      <p:to x="100000" y="90000"/>
                                    </p:animScale>
                                    <p:animScale>
                                      <p:cBhvr>
                                        <p:cTn id="24" dur="75" decel="50000">
                                          <p:stCondLst>
                                            <p:cond delay="751"/>
                                          </p:stCondLst>
                                        </p:cTn>
                                        <p:tgtEl>
                                          <p:spTgt spid="9"/>
                                        </p:tgtEl>
                                      </p:cBhvr>
                                      <p:to x="100000" y="100000"/>
                                    </p:animScale>
                                    <p:animScale>
                                      <p:cBhvr>
                                        <p:cTn id="25" dur="12">
                                          <p:stCondLst>
                                            <p:cond delay="814"/>
                                          </p:stCondLst>
                                        </p:cTn>
                                        <p:tgtEl>
                                          <p:spTgt spid="9"/>
                                        </p:tgtEl>
                                      </p:cBhvr>
                                      <p:to x="100000" y="95000"/>
                                    </p:animScale>
                                    <p:animScale>
                                      <p:cBhvr>
                                        <p:cTn id="26" dur="75" decel="50000">
                                          <p:stCondLst>
                                            <p:cond delay="825"/>
                                          </p:stCondLst>
                                        </p:cTn>
                                        <p:tgtEl>
                                          <p:spTgt spid="9"/>
                                        </p:tgtEl>
                                      </p:cBhvr>
                                      <p:to x="100000" y="100000"/>
                                    </p:animScale>
                                  </p:childTnLst>
                                </p:cTn>
                              </p:par>
                            </p:childTnLst>
                          </p:cTn>
                        </p:par>
                        <p:par>
                          <p:cTn id="27" fill="hold">
                            <p:stCondLst>
                              <p:cond delay="1900"/>
                            </p:stCondLst>
                            <p:childTnLst>
                              <p:par>
                                <p:cTn id="28" presetID="26"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319">
                                          <p:stCondLst>
                                            <p:cond delay="0"/>
                                          </p:stCondLst>
                                        </p:cTn>
                                        <p:tgtEl>
                                          <p:spTgt spid="8"/>
                                        </p:tgtEl>
                                      </p:cBhvr>
                                    </p:animEffect>
                                    <p:anim calcmode="lin" valueType="num">
                                      <p:cBhvr>
                                        <p:cTn id="31"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2"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3"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34"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35"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36" dur="14">
                                          <p:stCondLst>
                                            <p:cond delay="357"/>
                                          </p:stCondLst>
                                        </p:cTn>
                                        <p:tgtEl>
                                          <p:spTgt spid="8"/>
                                        </p:tgtEl>
                                      </p:cBhvr>
                                      <p:to x="100000" y="60000"/>
                                    </p:animScale>
                                    <p:animScale>
                                      <p:cBhvr>
                                        <p:cTn id="37" dur="91" decel="50000">
                                          <p:stCondLst>
                                            <p:cond delay="372"/>
                                          </p:stCondLst>
                                        </p:cTn>
                                        <p:tgtEl>
                                          <p:spTgt spid="8"/>
                                        </p:tgtEl>
                                      </p:cBhvr>
                                      <p:to x="100000" y="100000"/>
                                    </p:animScale>
                                    <p:animScale>
                                      <p:cBhvr>
                                        <p:cTn id="38" dur="14">
                                          <p:stCondLst>
                                            <p:cond delay="722"/>
                                          </p:stCondLst>
                                        </p:cTn>
                                        <p:tgtEl>
                                          <p:spTgt spid="8"/>
                                        </p:tgtEl>
                                      </p:cBhvr>
                                      <p:to x="100000" y="80000"/>
                                    </p:animScale>
                                    <p:animScale>
                                      <p:cBhvr>
                                        <p:cTn id="39" dur="91" decel="50000">
                                          <p:stCondLst>
                                            <p:cond delay="736"/>
                                          </p:stCondLst>
                                        </p:cTn>
                                        <p:tgtEl>
                                          <p:spTgt spid="8"/>
                                        </p:tgtEl>
                                      </p:cBhvr>
                                      <p:to x="100000" y="100000"/>
                                    </p:animScale>
                                    <p:animScale>
                                      <p:cBhvr>
                                        <p:cTn id="40" dur="14">
                                          <p:stCondLst>
                                            <p:cond delay="903"/>
                                          </p:stCondLst>
                                        </p:cTn>
                                        <p:tgtEl>
                                          <p:spTgt spid="8"/>
                                        </p:tgtEl>
                                      </p:cBhvr>
                                      <p:to x="100000" y="90000"/>
                                    </p:animScale>
                                    <p:animScale>
                                      <p:cBhvr>
                                        <p:cTn id="41" dur="91" decel="50000">
                                          <p:stCondLst>
                                            <p:cond delay="917"/>
                                          </p:stCondLst>
                                        </p:cTn>
                                        <p:tgtEl>
                                          <p:spTgt spid="8"/>
                                        </p:tgtEl>
                                      </p:cBhvr>
                                      <p:to x="100000" y="100000"/>
                                    </p:animScale>
                                    <p:animScale>
                                      <p:cBhvr>
                                        <p:cTn id="42" dur="14">
                                          <p:stCondLst>
                                            <p:cond delay="994"/>
                                          </p:stCondLst>
                                        </p:cTn>
                                        <p:tgtEl>
                                          <p:spTgt spid="8"/>
                                        </p:tgtEl>
                                      </p:cBhvr>
                                      <p:to x="100000" y="95000"/>
                                    </p:animScale>
                                    <p:animScale>
                                      <p:cBhvr>
                                        <p:cTn id="43" dur="91" decel="50000">
                                          <p:stCondLst>
                                            <p:cond delay="1009"/>
                                          </p:stCondLst>
                                        </p:cTn>
                                        <p:tgtEl>
                                          <p:spTgt spid="8"/>
                                        </p:tgtEl>
                                      </p:cBhvr>
                                      <p:to x="100000" y="100000"/>
                                    </p:animScale>
                                  </p:childTnLst>
                                </p:cTn>
                              </p:par>
                            </p:childTnLst>
                          </p:cTn>
                        </p:par>
                        <p:par>
                          <p:cTn id="44" fill="hold">
                            <p:stCondLst>
                              <p:cond delay="3000"/>
                            </p:stCondLst>
                            <p:childTnLst>
                              <p:par>
                                <p:cTn id="45" presetID="26"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319">
                                          <p:stCondLst>
                                            <p:cond delay="0"/>
                                          </p:stCondLst>
                                        </p:cTn>
                                        <p:tgtEl>
                                          <p:spTgt spid="7"/>
                                        </p:tgtEl>
                                      </p:cBhvr>
                                    </p:animEffect>
                                    <p:anim calcmode="lin" valueType="num">
                                      <p:cBhvr>
                                        <p:cTn id="48"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9"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0"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51"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52"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53" dur="14">
                                          <p:stCondLst>
                                            <p:cond delay="357"/>
                                          </p:stCondLst>
                                        </p:cTn>
                                        <p:tgtEl>
                                          <p:spTgt spid="7"/>
                                        </p:tgtEl>
                                      </p:cBhvr>
                                      <p:to x="100000" y="60000"/>
                                    </p:animScale>
                                    <p:animScale>
                                      <p:cBhvr>
                                        <p:cTn id="54" dur="91" decel="50000">
                                          <p:stCondLst>
                                            <p:cond delay="372"/>
                                          </p:stCondLst>
                                        </p:cTn>
                                        <p:tgtEl>
                                          <p:spTgt spid="7"/>
                                        </p:tgtEl>
                                      </p:cBhvr>
                                      <p:to x="100000" y="100000"/>
                                    </p:animScale>
                                    <p:animScale>
                                      <p:cBhvr>
                                        <p:cTn id="55" dur="14">
                                          <p:stCondLst>
                                            <p:cond delay="722"/>
                                          </p:stCondLst>
                                        </p:cTn>
                                        <p:tgtEl>
                                          <p:spTgt spid="7"/>
                                        </p:tgtEl>
                                      </p:cBhvr>
                                      <p:to x="100000" y="80000"/>
                                    </p:animScale>
                                    <p:animScale>
                                      <p:cBhvr>
                                        <p:cTn id="56" dur="91" decel="50000">
                                          <p:stCondLst>
                                            <p:cond delay="736"/>
                                          </p:stCondLst>
                                        </p:cTn>
                                        <p:tgtEl>
                                          <p:spTgt spid="7"/>
                                        </p:tgtEl>
                                      </p:cBhvr>
                                      <p:to x="100000" y="100000"/>
                                    </p:animScale>
                                    <p:animScale>
                                      <p:cBhvr>
                                        <p:cTn id="57" dur="14">
                                          <p:stCondLst>
                                            <p:cond delay="903"/>
                                          </p:stCondLst>
                                        </p:cTn>
                                        <p:tgtEl>
                                          <p:spTgt spid="7"/>
                                        </p:tgtEl>
                                      </p:cBhvr>
                                      <p:to x="100000" y="90000"/>
                                    </p:animScale>
                                    <p:animScale>
                                      <p:cBhvr>
                                        <p:cTn id="58" dur="91" decel="50000">
                                          <p:stCondLst>
                                            <p:cond delay="917"/>
                                          </p:stCondLst>
                                        </p:cTn>
                                        <p:tgtEl>
                                          <p:spTgt spid="7"/>
                                        </p:tgtEl>
                                      </p:cBhvr>
                                      <p:to x="100000" y="100000"/>
                                    </p:animScale>
                                    <p:animScale>
                                      <p:cBhvr>
                                        <p:cTn id="59" dur="14">
                                          <p:stCondLst>
                                            <p:cond delay="994"/>
                                          </p:stCondLst>
                                        </p:cTn>
                                        <p:tgtEl>
                                          <p:spTgt spid="7"/>
                                        </p:tgtEl>
                                      </p:cBhvr>
                                      <p:to x="100000" y="95000"/>
                                    </p:animScale>
                                    <p:animScale>
                                      <p:cBhvr>
                                        <p:cTn id="60" dur="91" decel="50000">
                                          <p:stCondLst>
                                            <p:cond delay="1009"/>
                                          </p:stCondLst>
                                        </p:cTn>
                                        <p:tgtEl>
                                          <p:spTgt spid="7"/>
                                        </p:tgtEl>
                                      </p:cBhvr>
                                      <p:to x="100000" y="100000"/>
                                    </p:animScale>
                                  </p:childTnLst>
                                </p:cTn>
                              </p:par>
                            </p:childTnLst>
                          </p:cTn>
                        </p:par>
                        <p:par>
                          <p:cTn id="61" fill="hold">
                            <p:stCondLst>
                              <p:cond delay="4100"/>
                            </p:stCondLst>
                            <p:childTnLst>
                              <p:par>
                                <p:cTn id="62" presetID="42" presetClass="entr" presetSubtype="0" fill="hold" nodeType="afterEffect">
                                  <p:stCondLst>
                                    <p:cond delay="0"/>
                                  </p:stCondLst>
                                  <p:childTnLst>
                                    <p:set>
                                      <p:cBhvr>
                                        <p:cTn id="63" dur="1" fill="hold">
                                          <p:stCondLst>
                                            <p:cond delay="0"/>
                                          </p:stCondLst>
                                        </p:cTn>
                                        <p:tgtEl>
                                          <p:spTgt spid="5">
                                            <p:txEl>
                                              <p:pRg st="0" end="0"/>
                                            </p:txEl>
                                          </p:spTgt>
                                        </p:tgtEl>
                                        <p:attrNameLst>
                                          <p:attrName>style.visibility</p:attrName>
                                        </p:attrNameLst>
                                      </p:cBhvr>
                                      <p:to>
                                        <p:strVal val="visible"/>
                                      </p:to>
                                    </p:set>
                                    <p:animEffect transition="in" filter="fade">
                                      <p:cBhvr>
                                        <p:cTn id="64" dur="1000"/>
                                        <p:tgtEl>
                                          <p:spTgt spid="5">
                                            <p:txEl>
                                              <p:pRg st="0" end="0"/>
                                            </p:txEl>
                                          </p:spTgt>
                                        </p:tgtEl>
                                      </p:cBhvr>
                                    </p:animEffect>
                                    <p:anim calcmode="lin" valueType="num">
                                      <p:cBhvr>
                                        <p:cTn id="6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1B5703F-BF56-47DD-A351-933139F5F2C3}"/>
              </a:ext>
            </a:extLst>
          </p:cNvPr>
          <p:cNvSpPr>
            <a:spLocks noGrp="1"/>
          </p:cNvSpPr>
          <p:nvPr>
            <p:ph type="sldNum" sz="quarter" idx="12"/>
          </p:nvPr>
        </p:nvSpPr>
        <p:spPr/>
        <p:txBody>
          <a:bodyPr/>
          <a:lstStyle/>
          <a:p>
            <a:r>
              <a:rPr lang="ar-LB" dirty="0"/>
              <a:t>4</a:t>
            </a:r>
            <a:endParaRPr lang="en-US" dirty="0"/>
          </a:p>
        </p:txBody>
      </p:sp>
      <p:sp>
        <p:nvSpPr>
          <p:cNvPr id="8" name="Text Placeholder 7"/>
          <p:cNvSpPr>
            <a:spLocks noGrp="1"/>
          </p:cNvSpPr>
          <p:nvPr>
            <p:ph type="body" sz="quarter" idx="16"/>
          </p:nvPr>
        </p:nvSpPr>
        <p:spPr>
          <a:xfrm>
            <a:off x="740229" y="116114"/>
            <a:ext cx="10668000" cy="6083338"/>
          </a:xfrm>
          <a:gradFill>
            <a:gsLst>
              <a:gs pos="100000">
                <a:srgbClr val="E5F4C5"/>
              </a:gs>
              <a:gs pos="4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r"/>
            <a:endParaRPr lang="en-US" sz="2400" dirty="0">
              <a:solidFill>
                <a:schemeClr val="bg2">
                  <a:lumMod val="75000"/>
                </a:schemeClr>
              </a:solidFill>
            </a:endParaRPr>
          </a:p>
          <a:p>
            <a:pPr algn="r"/>
            <a:r>
              <a:rPr lang="en-US" sz="4000" dirty="0" err="1">
                <a:solidFill>
                  <a:srgbClr val="0070C0"/>
                </a:solidFill>
              </a:rPr>
              <a:t>إيليا</a:t>
            </a:r>
            <a:r>
              <a:rPr lang="en-US" sz="4000" dirty="0">
                <a:solidFill>
                  <a:srgbClr val="0070C0"/>
                </a:solidFill>
              </a:rPr>
              <a:t> </a:t>
            </a:r>
            <a:r>
              <a:rPr lang="en-US" sz="4000" dirty="0" err="1">
                <a:solidFill>
                  <a:srgbClr val="0070C0"/>
                </a:solidFill>
              </a:rPr>
              <a:t>أبو</a:t>
            </a:r>
            <a:r>
              <a:rPr lang="en-US" sz="4000" dirty="0">
                <a:solidFill>
                  <a:srgbClr val="0070C0"/>
                </a:solidFill>
              </a:rPr>
              <a:t> </a:t>
            </a:r>
            <a:r>
              <a:rPr lang="en-US" sz="4000" dirty="0" err="1">
                <a:solidFill>
                  <a:srgbClr val="0070C0"/>
                </a:solidFill>
              </a:rPr>
              <a:t>ماضي</a:t>
            </a:r>
            <a:r>
              <a:rPr lang="ar-LB" sz="4000" dirty="0">
                <a:solidFill>
                  <a:srgbClr val="0070C0"/>
                </a:solidFill>
              </a:rPr>
              <a:t> </a:t>
            </a:r>
            <a:r>
              <a:rPr lang="en-US" sz="4000" dirty="0" err="1">
                <a:solidFill>
                  <a:srgbClr val="0070C0"/>
                </a:solidFill>
              </a:rPr>
              <a:t>يعد</a:t>
            </a:r>
            <a:r>
              <a:rPr lang="en-US" sz="4000" dirty="0">
                <a:solidFill>
                  <a:srgbClr val="0070C0"/>
                </a:solidFill>
              </a:rPr>
              <a:t> </a:t>
            </a:r>
            <a:r>
              <a:rPr lang="en-US" sz="4000" dirty="0" err="1">
                <a:solidFill>
                  <a:srgbClr val="0070C0"/>
                </a:solidFill>
              </a:rPr>
              <a:t>من</a:t>
            </a:r>
            <a:r>
              <a:rPr lang="en-US" sz="4000" dirty="0">
                <a:solidFill>
                  <a:srgbClr val="0070C0"/>
                </a:solidFill>
              </a:rPr>
              <a:t> </a:t>
            </a:r>
            <a:r>
              <a:rPr lang="en-US" sz="4000" dirty="0" err="1">
                <a:solidFill>
                  <a:srgbClr val="0070C0"/>
                </a:solidFill>
              </a:rPr>
              <a:t>أهم</a:t>
            </a:r>
            <a:r>
              <a:rPr lang="ar-LB" sz="4000" dirty="0">
                <a:solidFill>
                  <a:srgbClr val="0070C0"/>
                </a:solidFill>
              </a:rPr>
              <a:t> شعراء المهجر </a:t>
            </a:r>
            <a:r>
              <a:rPr lang="en-US" sz="4000" dirty="0" err="1">
                <a:solidFill>
                  <a:srgbClr val="0070C0"/>
                </a:solidFill>
              </a:rPr>
              <a:t>في</a:t>
            </a:r>
            <a:r>
              <a:rPr lang="en-US" sz="4000" dirty="0">
                <a:solidFill>
                  <a:srgbClr val="0070C0"/>
                </a:solidFill>
              </a:rPr>
              <a:t> </a:t>
            </a:r>
            <a:r>
              <a:rPr lang="en-US" sz="4000" dirty="0" err="1">
                <a:solidFill>
                  <a:srgbClr val="0070C0"/>
                </a:solidFill>
              </a:rPr>
              <a:t>أوائل</a:t>
            </a:r>
            <a:r>
              <a:rPr lang="en-US" sz="4000" dirty="0">
                <a:solidFill>
                  <a:srgbClr val="0070C0"/>
                </a:solidFill>
              </a:rPr>
              <a:t> </a:t>
            </a:r>
            <a:r>
              <a:rPr lang="en-US" sz="4000" dirty="0" err="1">
                <a:solidFill>
                  <a:srgbClr val="0070C0"/>
                </a:solidFill>
              </a:rPr>
              <a:t>القرن</a:t>
            </a:r>
            <a:r>
              <a:rPr lang="en-US" sz="4000" dirty="0">
                <a:solidFill>
                  <a:srgbClr val="0070C0"/>
                </a:solidFill>
              </a:rPr>
              <a:t> </a:t>
            </a:r>
            <a:r>
              <a:rPr lang="en-US" sz="4000" dirty="0" err="1">
                <a:solidFill>
                  <a:srgbClr val="0070C0"/>
                </a:solidFill>
              </a:rPr>
              <a:t>العشرين</a:t>
            </a:r>
            <a:r>
              <a:rPr lang="en-US" sz="4000" dirty="0">
                <a:solidFill>
                  <a:srgbClr val="0070C0"/>
                </a:solidFill>
              </a:rPr>
              <a:t>،</a:t>
            </a:r>
            <a:r>
              <a:rPr lang="ar-LB" sz="4000" dirty="0">
                <a:solidFill>
                  <a:srgbClr val="0070C0"/>
                </a:solidFill>
              </a:rPr>
              <a:t> </a:t>
            </a:r>
            <a:r>
              <a:rPr lang="en-US" sz="4000" dirty="0" err="1">
                <a:solidFill>
                  <a:srgbClr val="FF0000"/>
                </a:solidFill>
              </a:rPr>
              <a:t>وأحد</a:t>
            </a:r>
            <a:r>
              <a:rPr lang="en-US" sz="4000" dirty="0">
                <a:solidFill>
                  <a:srgbClr val="FF0000"/>
                </a:solidFill>
              </a:rPr>
              <a:t> </a:t>
            </a:r>
            <a:r>
              <a:rPr lang="en-US" sz="4000" dirty="0" err="1">
                <a:solidFill>
                  <a:srgbClr val="FF0000"/>
                </a:solidFill>
              </a:rPr>
              <a:t>مؤسسي</a:t>
            </a:r>
            <a:r>
              <a:rPr lang="ar-LB" sz="4000" dirty="0">
                <a:solidFill>
                  <a:srgbClr val="FF0000"/>
                </a:solidFill>
              </a:rPr>
              <a:t> الرابطة القلمية</a:t>
            </a:r>
            <a:r>
              <a:rPr lang="ar-LB" sz="4000" dirty="0">
                <a:solidFill>
                  <a:srgbClr val="0070C0"/>
                </a:solidFill>
              </a:rPr>
              <a:t>.</a:t>
            </a:r>
          </a:p>
          <a:p>
            <a:pPr algn="r"/>
            <a:endParaRPr lang="ar-LB" sz="2400" dirty="0">
              <a:solidFill>
                <a:schemeClr val="bg2">
                  <a:lumMod val="75000"/>
                </a:schemeClr>
              </a:solidFill>
            </a:endParaRPr>
          </a:p>
          <a:p>
            <a:pPr algn="r"/>
            <a:r>
              <a:rPr lang="ar-LB" sz="3200" dirty="0">
                <a:solidFill>
                  <a:srgbClr val="FF0000"/>
                </a:solidFill>
              </a:rPr>
              <a:t>              ولكن كيف بدأ مسيرته الشّعرية؟</a:t>
            </a:r>
            <a:r>
              <a:rPr lang="en-US" sz="3200" dirty="0">
                <a:solidFill>
                  <a:srgbClr val="FF0000"/>
                </a:solidFill>
              </a:rPr>
              <a:t> </a:t>
            </a:r>
            <a:endParaRPr lang="ar-LB" sz="3200" dirty="0">
              <a:solidFill>
                <a:srgbClr val="FF0000"/>
              </a:solidFill>
            </a:endParaRPr>
          </a:p>
          <a:p>
            <a:pPr algn="r"/>
            <a:r>
              <a:rPr lang="ar-LB" sz="2400" dirty="0">
                <a:solidFill>
                  <a:srgbClr val="0070C0"/>
                </a:solidFill>
              </a:rPr>
              <a:t>في الإسكندرية التقى أبو ماضي بأنطون الجميل </a:t>
            </a:r>
            <a:r>
              <a:rPr lang="en-US" sz="2400" dirty="0">
                <a:solidFill>
                  <a:srgbClr val="0070C0"/>
                </a:solidFill>
              </a:rPr>
              <a:t>، </a:t>
            </a:r>
            <a:r>
              <a:rPr lang="ar-LB" sz="2400" dirty="0">
                <a:solidFill>
                  <a:srgbClr val="0070C0"/>
                </a:solidFill>
              </a:rPr>
              <a:t>الذي كان قد أنشأ مع أمين تقي الدين مجلة «الزهور». فأعجبا بذكائه </a:t>
            </a:r>
            <a:r>
              <a:rPr lang="ar-LB" sz="2400" dirty="0" err="1">
                <a:solidFill>
                  <a:srgbClr val="0070C0"/>
                </a:solidFill>
              </a:rPr>
              <a:t>وعصاميته</a:t>
            </a:r>
            <a:r>
              <a:rPr lang="ar-LB" sz="2400" dirty="0">
                <a:solidFill>
                  <a:srgbClr val="0070C0"/>
                </a:solidFill>
              </a:rPr>
              <a:t> ودعواه للانضمام إلى المجلّة.</a:t>
            </a:r>
          </a:p>
          <a:p>
            <a:pPr algn="r"/>
            <a:endParaRPr lang="ar-LB" sz="2400" dirty="0">
              <a:solidFill>
                <a:schemeClr val="bg2">
                  <a:lumMod val="75000"/>
                </a:schemeClr>
              </a:solidFill>
            </a:endParaRPr>
          </a:p>
        </p:txBody>
      </p:sp>
      <p:pic>
        <p:nvPicPr>
          <p:cNvPr id="10" name="Picture 9"/>
          <p:cNvPicPr>
            <a:picLocks noChangeAspect="1"/>
          </p:cNvPicPr>
          <p:nvPr/>
        </p:nvPicPr>
        <p:blipFill>
          <a:blip r:embed="rId2"/>
          <a:stretch>
            <a:fillRect/>
          </a:stretch>
        </p:blipFill>
        <p:spPr>
          <a:xfrm>
            <a:off x="8932332" y="3923559"/>
            <a:ext cx="1583583" cy="2117803"/>
          </a:xfrm>
          <a:prstGeom prst="rect">
            <a:avLst/>
          </a:prstGeom>
        </p:spPr>
      </p:pic>
      <p:pic>
        <p:nvPicPr>
          <p:cNvPr id="11" name="Picture 10"/>
          <p:cNvPicPr>
            <a:picLocks noChangeAspect="1"/>
          </p:cNvPicPr>
          <p:nvPr/>
        </p:nvPicPr>
        <p:blipFill rotWithShape="1">
          <a:blip r:embed="rId3"/>
          <a:srcRect l="28626"/>
          <a:stretch/>
        </p:blipFill>
        <p:spPr>
          <a:xfrm>
            <a:off x="1287310" y="4219965"/>
            <a:ext cx="1918952" cy="2016053"/>
          </a:xfrm>
          <a:prstGeom prst="rect">
            <a:avLst/>
          </a:prstGeom>
        </p:spPr>
      </p:pic>
      <p:sp>
        <p:nvSpPr>
          <p:cNvPr id="12" name="TextBox 11"/>
          <p:cNvSpPr txBox="1"/>
          <p:nvPr/>
        </p:nvSpPr>
        <p:spPr>
          <a:xfrm>
            <a:off x="7111676" y="5481635"/>
            <a:ext cx="1701020" cy="707886"/>
          </a:xfrm>
          <a:prstGeom prst="rect">
            <a:avLst/>
          </a:prstGeom>
          <a:noFill/>
        </p:spPr>
        <p:txBody>
          <a:bodyPr wrap="square" rtlCol="0">
            <a:spAutoFit/>
          </a:bodyPr>
          <a:lstStyle/>
          <a:p>
            <a:pPr algn="r"/>
            <a:r>
              <a:rPr lang="ar-LB" sz="2000" dirty="0">
                <a:solidFill>
                  <a:schemeClr val="bg2">
                    <a:lumMod val="75000"/>
                  </a:schemeClr>
                </a:solidFill>
              </a:rPr>
              <a:t> </a:t>
            </a:r>
            <a:r>
              <a:rPr lang="ar-LB" sz="2000" dirty="0">
                <a:solidFill>
                  <a:srgbClr val="00B050"/>
                </a:solidFill>
              </a:rPr>
              <a:t>أنطوان الجميّل</a:t>
            </a:r>
            <a:endParaRPr lang="en-US" sz="2000" dirty="0">
              <a:solidFill>
                <a:srgbClr val="00B050"/>
              </a:solidFill>
            </a:endParaRPr>
          </a:p>
        </p:txBody>
      </p:sp>
      <p:sp>
        <p:nvSpPr>
          <p:cNvPr id="13" name="TextBox 12"/>
          <p:cNvSpPr txBox="1"/>
          <p:nvPr/>
        </p:nvSpPr>
        <p:spPr>
          <a:xfrm>
            <a:off x="1207363" y="5799342"/>
            <a:ext cx="3896330" cy="400110"/>
          </a:xfrm>
          <a:prstGeom prst="rect">
            <a:avLst/>
          </a:prstGeom>
          <a:noFill/>
        </p:spPr>
        <p:txBody>
          <a:bodyPr wrap="square" rtlCol="0">
            <a:spAutoFit/>
          </a:bodyPr>
          <a:lstStyle/>
          <a:p>
            <a:pPr algn="r"/>
            <a:r>
              <a:rPr lang="ar-LB" sz="2000" dirty="0">
                <a:solidFill>
                  <a:srgbClr val="00B050"/>
                </a:solidFill>
              </a:rPr>
              <a:t>أمين تقي الدين</a:t>
            </a:r>
            <a:endParaRPr lang="en-US" sz="2000" dirty="0">
              <a:solidFill>
                <a:srgbClr val="00B050"/>
              </a:solidFill>
            </a:endParaRPr>
          </a:p>
        </p:txBody>
      </p:sp>
    </p:spTree>
    <p:extLst>
      <p:ext uri="{BB962C8B-B14F-4D97-AF65-F5344CB8AC3E}">
        <p14:creationId xmlns:p14="http://schemas.microsoft.com/office/powerpoint/2010/main" val="3897979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up)">
                                      <p:cBhvr>
                                        <p:cTn id="7" dur="500"/>
                                        <p:tgtEl>
                                          <p:spTgt spid="8">
                                            <p:txEl>
                                              <p:pRg st="1" end="1"/>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wipe(down)">
                                      <p:cBhvr>
                                        <p:cTn id="11" dur="500"/>
                                        <p:tgtEl>
                                          <p:spTgt spid="8">
                                            <p:txEl>
                                              <p:pRg st="3" end="3"/>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wipe(up)">
                                      <p:cBhvr>
                                        <p:cTn id="15" dur="500"/>
                                        <p:tgtEl>
                                          <p:spTgt spid="8">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 presetClass="entr" presetSubtype="0" fill="hold" nodeType="with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 presetClass="entr" presetSubtype="0" fill="hold" nodeType="with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C1B33C-CD10-46DE-98D6-94BCA8759EB7}"/>
              </a:ext>
            </a:extLst>
          </p:cNvPr>
          <p:cNvSpPr>
            <a:spLocks noGrp="1"/>
          </p:cNvSpPr>
          <p:nvPr>
            <p:ph type="sldNum" sz="quarter" idx="12"/>
          </p:nvPr>
        </p:nvSpPr>
        <p:spPr/>
        <p:txBody>
          <a:bodyPr/>
          <a:lstStyle/>
          <a:p>
            <a:r>
              <a:rPr lang="ar-LB" dirty="0"/>
              <a:t>5</a:t>
            </a:r>
            <a:endParaRPr lang="en-US" dirty="0"/>
          </a:p>
        </p:txBody>
      </p:sp>
      <p:sp>
        <p:nvSpPr>
          <p:cNvPr id="10" name="Title 9">
            <a:extLst>
              <a:ext uri="{FF2B5EF4-FFF2-40B4-BE49-F238E27FC236}">
                <a16:creationId xmlns:a16="http://schemas.microsoft.com/office/drawing/2014/main" id="{920A25BC-4140-46AA-9534-E08CEE87F93C}"/>
              </a:ext>
            </a:extLst>
          </p:cNvPr>
          <p:cNvSpPr>
            <a:spLocks noGrp="1"/>
          </p:cNvSpPr>
          <p:nvPr>
            <p:ph type="title"/>
          </p:nvPr>
        </p:nvSpPr>
        <p:spPr>
          <a:xfrm>
            <a:off x="5008833" y="-370107"/>
            <a:ext cx="6877318" cy="6877318"/>
          </a:xfrm>
          <a:gradFill>
            <a:gsLst>
              <a:gs pos="100000">
                <a:srgbClr val="E5F4C5"/>
              </a:gs>
              <a:gs pos="4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r"/>
            <a:r>
              <a:rPr lang="ar-LB" sz="2400" dirty="0"/>
              <a:t> </a:t>
            </a:r>
            <a:br>
              <a:rPr lang="ar-LB" sz="2400" dirty="0"/>
            </a:br>
            <a:br>
              <a:rPr lang="ar-LB" sz="2400" dirty="0"/>
            </a:br>
            <a:r>
              <a:rPr lang="ar-LB" sz="2400" dirty="0"/>
              <a:t>نتيجة كتاباته السياسية اضطر إلى الهجرة إلى أمريكا عام 1912م بعد ملاحقته من قبل السلطات التي لم تكن راضيةً عن كتاباته.</a:t>
            </a:r>
            <a:br>
              <a:rPr lang="ar-LB" sz="2400" dirty="0"/>
            </a:br>
            <a:r>
              <a:rPr lang="ar-LB" sz="2400" dirty="0"/>
              <a:t> </a:t>
            </a:r>
            <a:br>
              <a:rPr lang="ar-LB" sz="2400" dirty="0"/>
            </a:br>
            <a:r>
              <a:rPr lang="ar-LB" sz="2400" dirty="0"/>
              <a:t>استقرّ في </a:t>
            </a:r>
            <a:r>
              <a:rPr lang="ar-LB" sz="2400" dirty="0" err="1"/>
              <a:t>سنسناتي</a:t>
            </a:r>
            <a:r>
              <a:rPr lang="ar-LB" sz="2400" dirty="0"/>
              <a:t> وعمل مع أخيه البكر  ثمّ توجّه إلى نيويورك.</a:t>
            </a:r>
            <a:br>
              <a:rPr lang="ar-LB" sz="2400" dirty="0"/>
            </a:br>
            <a:br>
              <a:rPr lang="ar-LB" sz="2400" dirty="0"/>
            </a:br>
            <a:r>
              <a:rPr lang="ar-LB" sz="2400" dirty="0"/>
              <a:t>وفي </a:t>
            </a:r>
            <a:r>
              <a:rPr lang="ar-LB" sz="2400" dirty="0" err="1"/>
              <a:t>بروكلين</a:t>
            </a:r>
            <a:r>
              <a:rPr lang="ar-LB" sz="2400" dirty="0"/>
              <a:t> شارك في تأسيس الرّابطة القلميّة مع جبران  خليل جبران وميخائيل نعيمة.</a:t>
            </a:r>
            <a:br>
              <a:rPr lang="ar-LB" sz="2400" dirty="0"/>
            </a:br>
            <a:br>
              <a:rPr lang="ar-LB" sz="2400" dirty="0"/>
            </a:br>
            <a:r>
              <a:rPr lang="ar-LB" sz="2400" dirty="0"/>
              <a:t> </a:t>
            </a:r>
            <a:br>
              <a:rPr lang="en-US" sz="2400" dirty="0"/>
            </a:br>
            <a:br>
              <a:rPr lang="ar-LB" sz="2400" dirty="0"/>
            </a:br>
            <a:r>
              <a:rPr lang="en-US" sz="2400" dirty="0"/>
              <a:t> </a:t>
            </a:r>
            <a:r>
              <a:rPr lang="ar-LB" sz="2400" dirty="0"/>
              <a:t> </a:t>
            </a:r>
            <a:br>
              <a:rPr lang="ar-LB" sz="2400" dirty="0"/>
            </a:br>
            <a:br>
              <a:rPr lang="ar-LB" sz="2400" dirty="0"/>
            </a:br>
            <a:br>
              <a:rPr lang="ar-LB" sz="2400" dirty="0"/>
            </a:br>
            <a:br>
              <a:rPr lang="ar-LB" sz="2400" dirty="0"/>
            </a:br>
            <a:br>
              <a:rPr lang="ar-LB" sz="2400" dirty="0"/>
            </a:br>
            <a:br>
              <a:rPr lang="ar-LB" sz="2400" dirty="0"/>
            </a:br>
            <a:endParaRPr lang="en-US" sz="2400" dirty="0"/>
          </a:p>
        </p:txBody>
      </p:sp>
      <p:pic>
        <p:nvPicPr>
          <p:cNvPr id="4" name="Media Placeholder 3"/>
          <p:cNvPicPr>
            <a:picLocks noGrp="1" noChangeAspect="1"/>
          </p:cNvPicPr>
          <p:nvPr>
            <p:ph type="media" sz="quarter" idx="17"/>
          </p:nvPr>
        </p:nvPicPr>
        <p:blipFill>
          <a:blip r:embed="rId2"/>
          <a:stretch>
            <a:fillRect/>
          </a:stretch>
        </p:blipFill>
        <p:spPr>
          <a:xfrm>
            <a:off x="417931" y="350789"/>
            <a:ext cx="4545944" cy="2731245"/>
          </a:xfrm>
          <a:prstGeom prst="rect">
            <a:avLst/>
          </a:prstGeom>
        </p:spPr>
      </p:pic>
      <p:pic>
        <p:nvPicPr>
          <p:cNvPr id="5" name="Picture 4"/>
          <p:cNvPicPr>
            <a:picLocks noChangeAspect="1"/>
          </p:cNvPicPr>
          <p:nvPr/>
        </p:nvPicPr>
        <p:blipFill>
          <a:blip r:embed="rId3"/>
          <a:stretch>
            <a:fillRect/>
          </a:stretch>
        </p:blipFill>
        <p:spPr>
          <a:xfrm>
            <a:off x="460000" y="3171269"/>
            <a:ext cx="2256791" cy="3184988"/>
          </a:xfrm>
          <a:prstGeom prst="rect">
            <a:avLst/>
          </a:prstGeom>
          <a:ln>
            <a:noFill/>
          </a:ln>
          <a:effectLst>
            <a:softEdge rad="112500"/>
          </a:effectLst>
        </p:spPr>
      </p:pic>
      <p:pic>
        <p:nvPicPr>
          <p:cNvPr id="6" name="Picture 5"/>
          <p:cNvPicPr>
            <a:picLocks noChangeAspect="1"/>
          </p:cNvPicPr>
          <p:nvPr/>
        </p:nvPicPr>
        <p:blipFill>
          <a:blip r:embed="rId4"/>
          <a:stretch>
            <a:fillRect/>
          </a:stretch>
        </p:blipFill>
        <p:spPr>
          <a:xfrm>
            <a:off x="2878533" y="3290774"/>
            <a:ext cx="2126474" cy="3115713"/>
          </a:xfrm>
          <a:prstGeom prst="rect">
            <a:avLst/>
          </a:prstGeom>
          <a:ln>
            <a:noFill/>
          </a:ln>
          <a:effectLst>
            <a:softEdge rad="112500"/>
          </a:effectLst>
        </p:spPr>
      </p:pic>
      <p:pic>
        <p:nvPicPr>
          <p:cNvPr id="7" name="Picture 6"/>
          <p:cNvPicPr>
            <a:picLocks noChangeAspect="1"/>
          </p:cNvPicPr>
          <p:nvPr/>
        </p:nvPicPr>
        <p:blipFill>
          <a:blip r:embed="rId5"/>
          <a:stretch>
            <a:fillRect/>
          </a:stretch>
        </p:blipFill>
        <p:spPr>
          <a:xfrm>
            <a:off x="9435744" y="4044096"/>
            <a:ext cx="1971675" cy="2324100"/>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6"/>
          <a:stretch>
            <a:fillRect/>
          </a:stretch>
        </p:blipFill>
        <p:spPr>
          <a:xfrm>
            <a:off x="5953273" y="4056036"/>
            <a:ext cx="2637390" cy="23002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640001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heckerboard(across)">
                                      <p:cBhvr>
                                        <p:cTn id="11" dur="1700"/>
                                        <p:tgtEl>
                                          <p:spTgt spid="10"/>
                                        </p:tgtEl>
                                      </p:cBhvr>
                                    </p:animEffect>
                                  </p:childTnLst>
                                </p:cTn>
                              </p:par>
                              <p:par>
                                <p:cTn id="12" presetID="14" presetClass="entr" presetSubtype="1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p:stCondLst>
                              <p:cond delay="22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2700"/>
                            </p:stCondLst>
                            <p:childTnLst>
                              <p:par>
                                <p:cTn id="20" presetID="9"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a:lstStyle/>
          <a:p>
            <a:r>
              <a:rPr lang="ar-LB" dirty="0"/>
              <a:t>6</a:t>
            </a:r>
            <a:endParaRPr lang="en-US" dirty="0"/>
          </a:p>
        </p:txBody>
      </p:sp>
      <p:sp>
        <p:nvSpPr>
          <p:cNvPr id="5" name="Text Placeholder 4">
            <a:extLst>
              <a:ext uri="{FF2B5EF4-FFF2-40B4-BE49-F238E27FC236}">
                <a16:creationId xmlns:a16="http://schemas.microsoft.com/office/drawing/2014/main" id="{8A421151-99A0-4A84-9EF4-7DB305033C95}"/>
              </a:ext>
            </a:extLst>
          </p:cNvPr>
          <p:cNvSpPr>
            <a:spLocks noGrp="1"/>
          </p:cNvSpPr>
          <p:nvPr>
            <p:ph type="body" sz="quarter" idx="13"/>
          </p:nvPr>
        </p:nvSpPr>
        <p:spPr>
          <a:xfrm>
            <a:off x="377780" y="451513"/>
            <a:ext cx="11436439" cy="382686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r">
              <a:buNone/>
            </a:pPr>
            <a:r>
              <a:rPr lang="ar-LB" sz="3200" dirty="0">
                <a:solidFill>
                  <a:srgbClr val="FF0000"/>
                </a:solidFill>
              </a:rPr>
              <a:t>           </a:t>
            </a:r>
            <a:r>
              <a:rPr lang="ar-LB" sz="3200" dirty="0">
                <a:solidFill>
                  <a:srgbClr val="7030A0"/>
                </a:solidFill>
              </a:rPr>
              <a:t>            أصدر مجلّة «السمير» عام 1929 م</a:t>
            </a:r>
            <a:r>
              <a:rPr lang="en-US" sz="3200" dirty="0">
                <a:solidFill>
                  <a:srgbClr val="7030A0"/>
                </a:solidFill>
              </a:rPr>
              <a:t>،</a:t>
            </a:r>
            <a:r>
              <a:rPr lang="ar-LB" sz="3200" dirty="0">
                <a:solidFill>
                  <a:srgbClr val="7030A0"/>
                </a:solidFill>
              </a:rPr>
              <a:t> حيث نشر معظم أشعاره.</a:t>
            </a:r>
          </a:p>
          <a:p>
            <a:pPr marL="0" indent="0" algn="r">
              <a:buNone/>
            </a:pPr>
            <a:endParaRPr lang="ar-LB" sz="2400" dirty="0">
              <a:solidFill>
                <a:srgbClr val="7030A0"/>
              </a:solidFill>
            </a:endParaRPr>
          </a:p>
          <a:p>
            <a:pPr marL="0" indent="0" algn="r">
              <a:buNone/>
            </a:pPr>
            <a:endParaRPr lang="ar-LB" sz="2400" dirty="0">
              <a:solidFill>
                <a:srgbClr val="7030A0"/>
              </a:solidFill>
            </a:endParaRPr>
          </a:p>
          <a:p>
            <a:pPr marL="0" indent="0" algn="r">
              <a:buNone/>
            </a:pPr>
            <a:r>
              <a:rPr lang="ar-LB" sz="2800" dirty="0">
                <a:solidFill>
                  <a:srgbClr val="7030A0"/>
                </a:solidFill>
              </a:rPr>
              <a:t>في الثالث والعشرين من شهر تشرين الثاني عام 1957م، توفّي بعد حياة مليئة بالنشاطات والإنجازات في مجالات الشعر والأدب والصحافة والسياسة والعمل الوطني والقومي.</a:t>
            </a:r>
            <a:endParaRPr lang="en-US" sz="2800" dirty="0">
              <a:solidFill>
                <a:srgbClr val="7030A0"/>
              </a:solidFill>
            </a:endParaRPr>
          </a:p>
        </p:txBody>
      </p:sp>
      <p:pic>
        <p:nvPicPr>
          <p:cNvPr id="6" name="Picture 5"/>
          <p:cNvPicPr>
            <a:picLocks noChangeAspect="1"/>
          </p:cNvPicPr>
          <p:nvPr/>
        </p:nvPicPr>
        <p:blipFill>
          <a:blip r:embed="rId2"/>
          <a:stretch>
            <a:fillRect/>
          </a:stretch>
        </p:blipFill>
        <p:spPr>
          <a:xfrm>
            <a:off x="3601338" y="3429000"/>
            <a:ext cx="4262935" cy="3197201"/>
          </a:xfrm>
          <a:prstGeom prst="ellipse">
            <a:avLst/>
          </a:prstGeom>
          <a:ln>
            <a:noFill/>
          </a:ln>
          <a:effectLst>
            <a:softEdge rad="112500"/>
          </a:effectLst>
        </p:spPr>
      </p:pic>
    </p:spTree>
    <p:extLst>
      <p:ext uri="{BB962C8B-B14F-4D97-AF65-F5344CB8AC3E}">
        <p14:creationId xmlns:p14="http://schemas.microsoft.com/office/powerpoint/2010/main" val="419502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nodeType="afterEffect">
                                  <p:stCondLst>
                                    <p:cond delay="0"/>
                                  </p:stCondLst>
                                  <p:iterate type="lt">
                                    <p:tmPct val="1493"/>
                                  </p:iterate>
                                  <p:childTnLst>
                                    <p:animScale>
                                      <p:cBhvr>
                                        <p:cTn id="6" dur="200" autoRev="1" fill="hold">
                                          <p:stCondLst>
                                            <p:cond delay="0"/>
                                          </p:stCondLst>
                                        </p:cTn>
                                        <p:tgtEl>
                                          <p:spTgt spid="5">
                                            <p:txEl>
                                              <p:pRg st="0" end="0"/>
                                            </p:txEl>
                                          </p:spTgt>
                                        </p:tgtEl>
                                      </p:cBhvr>
                                      <p:to x="80000" y="100000"/>
                                    </p:animScale>
                                    <p:anim by="(#ppt_w*0.10)" calcmode="lin" valueType="num">
                                      <p:cBhvr>
                                        <p:cTn id="7" dur="200" autoRev="1" fill="hold">
                                          <p:stCondLst>
                                            <p:cond delay="0"/>
                                          </p:stCondLst>
                                        </p:cTn>
                                        <p:tgtEl>
                                          <p:spTgt spid="5">
                                            <p:txEl>
                                              <p:pRg st="0" end="0"/>
                                            </p:txEl>
                                          </p:spTgt>
                                        </p:tgtEl>
                                        <p:attrNameLst>
                                          <p:attrName>ppt_x</p:attrName>
                                        </p:attrNameLst>
                                      </p:cBhvr>
                                    </p:anim>
                                    <p:anim by="(-#ppt_w*0.10)" calcmode="lin" valueType="num">
                                      <p:cBhvr>
                                        <p:cTn id="8" dur="200" autoRev="1" fill="hold">
                                          <p:stCondLst>
                                            <p:cond delay="0"/>
                                          </p:stCondLst>
                                        </p:cTn>
                                        <p:tgtEl>
                                          <p:spTgt spid="5">
                                            <p:txEl>
                                              <p:pRg st="0" end="0"/>
                                            </p:txEl>
                                          </p:spTgt>
                                        </p:tgtEl>
                                        <p:attrNameLst>
                                          <p:attrName>ppt_y</p:attrName>
                                        </p:attrNameLst>
                                      </p:cBhvr>
                                    </p:anim>
                                    <p:animRot by="-480000">
                                      <p:cBhvr>
                                        <p:cTn id="9" dur="200" autoRev="1" fill="hold">
                                          <p:stCondLst>
                                            <p:cond delay="0"/>
                                          </p:stCondLst>
                                        </p:cTn>
                                        <p:tgtEl>
                                          <p:spTgt spid="5">
                                            <p:txEl>
                                              <p:pRg st="0" end="0"/>
                                            </p:txEl>
                                          </p:spTgt>
                                        </p:tgtEl>
                                        <p:attrNameLst>
                                          <p:attrName>r</p:attrName>
                                        </p:attrNameLst>
                                      </p:cBhvr>
                                    </p:animRot>
                                  </p:childTnLst>
                                </p:cTn>
                              </p:par>
                            </p:childTnLst>
                          </p:cTn>
                        </p:par>
                        <p:par>
                          <p:cTn id="10" fill="hold">
                            <p:stCondLst>
                              <p:cond delay="651"/>
                            </p:stCondLst>
                            <p:childTnLst>
                              <p:par>
                                <p:cTn id="11" presetID="36" presetClass="emph" presetSubtype="0" fill="hold" nodeType="afterEffect">
                                  <p:stCondLst>
                                    <p:cond delay="0"/>
                                  </p:stCondLst>
                                  <p:iterate type="lt">
                                    <p:tmPct val="1493"/>
                                  </p:iterate>
                                  <p:childTnLst>
                                    <p:animScale>
                                      <p:cBhvr>
                                        <p:cTn id="12" dur="200" autoRev="1" fill="hold">
                                          <p:stCondLst>
                                            <p:cond delay="0"/>
                                          </p:stCondLst>
                                        </p:cTn>
                                        <p:tgtEl>
                                          <p:spTgt spid="5">
                                            <p:txEl>
                                              <p:pRg st="3" end="3"/>
                                            </p:txEl>
                                          </p:spTgt>
                                        </p:tgtEl>
                                      </p:cBhvr>
                                      <p:to x="80000" y="100000"/>
                                    </p:animScale>
                                    <p:anim by="(#ppt_w*0.10)" calcmode="lin" valueType="num">
                                      <p:cBhvr>
                                        <p:cTn id="13" dur="200" autoRev="1" fill="hold">
                                          <p:stCondLst>
                                            <p:cond delay="0"/>
                                          </p:stCondLst>
                                        </p:cTn>
                                        <p:tgtEl>
                                          <p:spTgt spid="5">
                                            <p:txEl>
                                              <p:pRg st="3" end="3"/>
                                            </p:txEl>
                                          </p:spTgt>
                                        </p:tgtEl>
                                        <p:attrNameLst>
                                          <p:attrName>ppt_x</p:attrName>
                                        </p:attrNameLst>
                                      </p:cBhvr>
                                    </p:anim>
                                    <p:anim by="(-#ppt_w*0.10)" calcmode="lin" valueType="num">
                                      <p:cBhvr>
                                        <p:cTn id="14" dur="200" autoRev="1" fill="hold">
                                          <p:stCondLst>
                                            <p:cond delay="0"/>
                                          </p:stCondLst>
                                        </p:cTn>
                                        <p:tgtEl>
                                          <p:spTgt spid="5">
                                            <p:txEl>
                                              <p:pRg st="3" end="3"/>
                                            </p:txEl>
                                          </p:spTgt>
                                        </p:tgtEl>
                                        <p:attrNameLst>
                                          <p:attrName>ppt_y</p:attrName>
                                        </p:attrNameLst>
                                      </p:cBhvr>
                                    </p:anim>
                                    <p:animRot by="-480000">
                                      <p:cBhvr>
                                        <p:cTn id="15" dur="200" autoRev="1" fill="hold">
                                          <p:stCondLst>
                                            <p:cond delay="0"/>
                                          </p:stCondLst>
                                        </p:cTn>
                                        <p:tgtEl>
                                          <p:spTgt spid="5">
                                            <p:txEl>
                                              <p:pRg st="3" end="3"/>
                                            </p:txEl>
                                          </p:spTgt>
                                        </p:tgtEl>
                                        <p:attrNameLst>
                                          <p:attrName>r</p:attrName>
                                        </p:attrNameLst>
                                      </p:cBhvr>
                                    </p:animRot>
                                  </p:childTnLst>
                                </p:cTn>
                              </p:par>
                              <p:par>
                                <p:cTn id="16" presetID="50" presetClass="entr" presetSubtype="0" decel="100000" fill="hold" nodeType="withEffect">
                                  <p:stCondLst>
                                    <p:cond delay="130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strVal val="#ppt_w+.3"/>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59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A64D-CB9B-40A9-8F38-94B682E80600}"/>
              </a:ext>
            </a:extLst>
          </p:cNvPr>
          <p:cNvSpPr>
            <a:spLocks noGrp="1"/>
          </p:cNvSpPr>
          <p:nvPr>
            <p:ph type="title"/>
          </p:nvPr>
        </p:nvSpPr>
        <p:spPr>
          <a:xfrm>
            <a:off x="-996011" y="-95289"/>
            <a:ext cx="10515600" cy="1325563"/>
          </a:xfrm>
        </p:spPr>
        <p:txBody>
          <a:bodyPr>
            <a:normAutofit fontScale="90000"/>
          </a:bodyPr>
          <a:lstStyle/>
          <a:p>
            <a:pPr algn="r"/>
            <a:br>
              <a:rPr lang="ar-LB" dirty="0"/>
            </a:br>
            <a:r>
              <a:rPr lang="ar-LB" sz="4000" dirty="0"/>
              <a:t>من دواوين إيليا أبو ماضي الشعرية</a:t>
            </a:r>
            <a:br>
              <a:rPr lang="ar-LB" dirty="0"/>
            </a:br>
            <a:endParaRPr lang="en-GB" dirty="0"/>
          </a:p>
        </p:txBody>
      </p:sp>
      <p:sp>
        <p:nvSpPr>
          <p:cNvPr id="7" name="Content Placeholder 6">
            <a:extLst>
              <a:ext uri="{FF2B5EF4-FFF2-40B4-BE49-F238E27FC236}">
                <a16:creationId xmlns:a16="http://schemas.microsoft.com/office/drawing/2014/main" id="{A99E890C-F986-4DB8-8730-11B0C454D646}"/>
              </a:ext>
            </a:extLst>
          </p:cNvPr>
          <p:cNvSpPr>
            <a:spLocks noGrp="1"/>
          </p:cNvSpPr>
          <p:nvPr>
            <p:ph idx="1"/>
          </p:nvPr>
        </p:nvSpPr>
        <p:spPr>
          <a:xfrm>
            <a:off x="922921" y="594976"/>
            <a:ext cx="8596668" cy="3880773"/>
          </a:xfrm>
        </p:spPr>
        <p:txBody>
          <a:bodyPr/>
          <a:lstStyle/>
          <a:p>
            <a:pPr marL="0" indent="0" algn="r" rtl="1">
              <a:buNone/>
            </a:pPr>
            <a:r>
              <a:rPr lang="ar-LB" sz="2400" dirty="0">
                <a:solidFill>
                  <a:srgbClr val="FF0000"/>
                </a:solidFill>
              </a:rPr>
              <a:t>  </a:t>
            </a:r>
          </a:p>
          <a:p>
            <a:pPr algn="r" rtl="1"/>
            <a:r>
              <a:rPr lang="ar-LB" sz="2800" dirty="0">
                <a:solidFill>
                  <a:srgbClr val="FF0000"/>
                </a:solidFill>
              </a:rPr>
              <a:t>الجداول</a:t>
            </a:r>
          </a:p>
          <a:p>
            <a:pPr algn="r" rtl="1"/>
            <a:r>
              <a:rPr lang="ar-LB" sz="2800" dirty="0">
                <a:solidFill>
                  <a:srgbClr val="FF0000"/>
                </a:solidFill>
              </a:rPr>
              <a:t>الخمائل </a:t>
            </a:r>
          </a:p>
          <a:p>
            <a:pPr algn="r" rtl="1"/>
            <a:r>
              <a:rPr lang="ar-LB" sz="2800" dirty="0">
                <a:solidFill>
                  <a:srgbClr val="FF0000"/>
                </a:solidFill>
              </a:rPr>
              <a:t>تبر وتراب</a:t>
            </a:r>
          </a:p>
          <a:p>
            <a:pPr algn="r" rtl="1"/>
            <a:r>
              <a:rPr lang="ar-LB" sz="2800" dirty="0">
                <a:solidFill>
                  <a:srgbClr val="FF0000"/>
                </a:solidFill>
              </a:rPr>
              <a:t>ديوان إيليا أو ماضي</a:t>
            </a:r>
          </a:p>
          <a:p>
            <a:pPr algn="r" rtl="1"/>
            <a:r>
              <a:rPr lang="ar-LB" sz="2800" dirty="0">
                <a:solidFill>
                  <a:srgbClr val="FF0000"/>
                </a:solidFill>
              </a:rPr>
              <a:t>تذكار الماضي  </a:t>
            </a:r>
          </a:p>
          <a:p>
            <a:pPr marL="0" indent="0" rtl="1">
              <a:buNone/>
            </a:pPr>
            <a:r>
              <a:rPr lang="ar-LB" dirty="0"/>
              <a:t>د</a:t>
            </a:r>
            <a:endParaRPr lang="en-GB" dirty="0"/>
          </a:p>
        </p:txBody>
      </p:sp>
      <p:pic>
        <p:nvPicPr>
          <p:cNvPr id="8" name="Picture 7">
            <a:extLst>
              <a:ext uri="{FF2B5EF4-FFF2-40B4-BE49-F238E27FC236}">
                <a16:creationId xmlns:a16="http://schemas.microsoft.com/office/drawing/2014/main" id="{8181BAC6-86FD-4A01-8B59-3D60115B69B8}"/>
              </a:ext>
            </a:extLst>
          </p:cNvPr>
          <p:cNvPicPr>
            <a:picLocks noChangeAspect="1"/>
          </p:cNvPicPr>
          <p:nvPr/>
        </p:nvPicPr>
        <p:blipFill>
          <a:blip r:embed="rId2"/>
          <a:stretch>
            <a:fillRect/>
          </a:stretch>
        </p:blipFill>
        <p:spPr>
          <a:xfrm>
            <a:off x="769629" y="3733428"/>
            <a:ext cx="1759102" cy="2650946"/>
          </a:xfrm>
          <a:prstGeom prst="rect">
            <a:avLst/>
          </a:prstGeom>
        </p:spPr>
      </p:pic>
      <p:pic>
        <p:nvPicPr>
          <p:cNvPr id="9" name="Picture 8">
            <a:extLst>
              <a:ext uri="{FF2B5EF4-FFF2-40B4-BE49-F238E27FC236}">
                <a16:creationId xmlns:a16="http://schemas.microsoft.com/office/drawing/2014/main" id="{C3FF7C4E-773F-461F-8FDA-77E3D0138A83}"/>
              </a:ext>
            </a:extLst>
          </p:cNvPr>
          <p:cNvPicPr>
            <a:picLocks noChangeAspect="1"/>
          </p:cNvPicPr>
          <p:nvPr/>
        </p:nvPicPr>
        <p:blipFill>
          <a:blip r:embed="rId3"/>
          <a:stretch>
            <a:fillRect/>
          </a:stretch>
        </p:blipFill>
        <p:spPr>
          <a:xfrm>
            <a:off x="5136854" y="3592507"/>
            <a:ext cx="1969626" cy="2863837"/>
          </a:xfrm>
          <a:prstGeom prst="rect">
            <a:avLst/>
          </a:prstGeom>
        </p:spPr>
      </p:pic>
      <p:pic>
        <p:nvPicPr>
          <p:cNvPr id="10" name="Picture 9">
            <a:extLst>
              <a:ext uri="{FF2B5EF4-FFF2-40B4-BE49-F238E27FC236}">
                <a16:creationId xmlns:a16="http://schemas.microsoft.com/office/drawing/2014/main" id="{212F4479-D540-49FE-91E6-D312151A33F1}"/>
              </a:ext>
            </a:extLst>
          </p:cNvPr>
          <p:cNvPicPr>
            <a:picLocks noChangeAspect="1"/>
          </p:cNvPicPr>
          <p:nvPr/>
        </p:nvPicPr>
        <p:blipFill>
          <a:blip r:embed="rId4"/>
          <a:stretch>
            <a:fillRect/>
          </a:stretch>
        </p:blipFill>
        <p:spPr>
          <a:xfrm>
            <a:off x="3005149" y="1200334"/>
            <a:ext cx="1933467" cy="2808327"/>
          </a:xfrm>
          <a:prstGeom prst="rect">
            <a:avLst/>
          </a:prstGeom>
        </p:spPr>
      </p:pic>
      <p:pic>
        <p:nvPicPr>
          <p:cNvPr id="11" name="Picture 10">
            <a:extLst>
              <a:ext uri="{FF2B5EF4-FFF2-40B4-BE49-F238E27FC236}">
                <a16:creationId xmlns:a16="http://schemas.microsoft.com/office/drawing/2014/main" id="{968E82E2-F149-42CC-8353-A147E69B53C3}"/>
              </a:ext>
            </a:extLst>
          </p:cNvPr>
          <p:cNvPicPr>
            <a:picLocks noChangeAspect="1"/>
          </p:cNvPicPr>
          <p:nvPr/>
        </p:nvPicPr>
        <p:blipFill>
          <a:blip r:embed="rId5"/>
          <a:stretch>
            <a:fillRect/>
          </a:stretch>
        </p:blipFill>
        <p:spPr>
          <a:xfrm>
            <a:off x="647066" y="423589"/>
            <a:ext cx="2025345" cy="2863837"/>
          </a:xfrm>
          <a:prstGeom prst="rect">
            <a:avLst/>
          </a:prstGeom>
        </p:spPr>
      </p:pic>
      <p:pic>
        <p:nvPicPr>
          <p:cNvPr id="12" name="Picture 11">
            <a:extLst>
              <a:ext uri="{FF2B5EF4-FFF2-40B4-BE49-F238E27FC236}">
                <a16:creationId xmlns:a16="http://schemas.microsoft.com/office/drawing/2014/main" id="{659615CF-85E7-432C-9D3D-3BD81D25EAC1}"/>
              </a:ext>
            </a:extLst>
          </p:cNvPr>
          <p:cNvPicPr>
            <a:picLocks noChangeAspect="1"/>
          </p:cNvPicPr>
          <p:nvPr/>
        </p:nvPicPr>
        <p:blipFill>
          <a:blip r:embed="rId6"/>
          <a:stretch>
            <a:fillRect/>
          </a:stretch>
        </p:blipFill>
        <p:spPr>
          <a:xfrm>
            <a:off x="9582186" y="3520537"/>
            <a:ext cx="2019631" cy="2863837"/>
          </a:xfrm>
          <a:prstGeom prst="rect">
            <a:avLst/>
          </a:prstGeom>
        </p:spPr>
      </p:pic>
    </p:spTree>
    <p:extLst>
      <p:ext uri="{BB962C8B-B14F-4D97-AF65-F5344CB8AC3E}">
        <p14:creationId xmlns:p14="http://schemas.microsoft.com/office/powerpoint/2010/main" val="42718520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ar-LB" noProof="0" dirty="0"/>
              <a:t>8</a:t>
            </a:r>
            <a:endParaRPr lang="en-US" noProof="0" dirty="0"/>
          </a:p>
        </p:txBody>
      </p:sp>
      <p:sp>
        <p:nvSpPr>
          <p:cNvPr id="3" name="Title 2"/>
          <p:cNvSpPr>
            <a:spLocks noGrp="1"/>
          </p:cNvSpPr>
          <p:nvPr>
            <p:ph type="title"/>
          </p:nvPr>
        </p:nvSpPr>
        <p:spPr>
          <a:xfrm>
            <a:off x="-192109" y="652986"/>
            <a:ext cx="9466111" cy="904875"/>
          </a:xfrm>
        </p:spPr>
        <p:txBody>
          <a:bodyPr>
            <a:normAutofit/>
          </a:bodyPr>
          <a:lstStyle/>
          <a:p>
            <a:pPr algn="r"/>
            <a:r>
              <a:rPr lang="ar-LB" sz="4800" dirty="0">
                <a:latin typeface="+mn-lt"/>
              </a:rPr>
              <a:t>من أشهر ها:</a:t>
            </a:r>
            <a:endParaRPr lang="en-US" sz="4800" dirty="0">
              <a:latin typeface="+mn-lt"/>
            </a:endParaRPr>
          </a:p>
        </p:txBody>
      </p:sp>
      <p:sp>
        <p:nvSpPr>
          <p:cNvPr id="5" name="Text Placeholder 4"/>
          <p:cNvSpPr>
            <a:spLocks noGrp="1"/>
          </p:cNvSpPr>
          <p:nvPr>
            <p:ph type="body" sz="quarter" idx="13"/>
          </p:nvPr>
        </p:nvSpPr>
        <p:spPr>
          <a:xfrm>
            <a:off x="2196007" y="1849793"/>
            <a:ext cx="8271697" cy="4115335"/>
          </a:xfrm>
          <a:gradFill>
            <a:gsLst>
              <a:gs pos="37000">
                <a:srgbClr val="E5F4C5"/>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pPr marL="0" indent="0" algn="r">
              <a:buNone/>
            </a:pPr>
            <a:r>
              <a:rPr lang="ar-LB" sz="2400" b="1" dirty="0">
                <a:solidFill>
                  <a:schemeClr val="bg2">
                    <a:lumMod val="75000"/>
                  </a:schemeClr>
                </a:solidFill>
              </a:rPr>
              <a:t>– </a:t>
            </a:r>
            <a:r>
              <a:rPr lang="ar-LB" sz="3200" dirty="0">
                <a:solidFill>
                  <a:srgbClr val="7030A0"/>
                </a:solidFill>
              </a:rPr>
              <a:t>تذكار الماضي عام 1911 ، والتي تناول فيها ظلم المحتل للمخطوفين ، والطغيان العثماني ضد بلاده.</a:t>
            </a:r>
          </a:p>
          <a:p>
            <a:pPr marL="0" indent="0" algn="r">
              <a:buNone/>
            </a:pPr>
            <a:endParaRPr lang="ar-LB" sz="2400" dirty="0">
              <a:solidFill>
                <a:srgbClr val="7030A0"/>
              </a:solidFill>
            </a:endParaRPr>
          </a:p>
          <a:p>
            <a:pPr marL="0" indent="0" algn="r">
              <a:buNone/>
            </a:pPr>
            <a:endParaRPr lang="en-US" sz="2400" dirty="0">
              <a:solidFill>
                <a:srgbClr val="7030A0"/>
              </a:solidFill>
            </a:endParaRPr>
          </a:p>
          <a:p>
            <a:pPr marL="0" indent="0" algn="r">
              <a:buNone/>
            </a:pPr>
            <a:br>
              <a:rPr lang="ar-LB" sz="2400" dirty="0">
                <a:solidFill>
                  <a:srgbClr val="7030A0"/>
                </a:solidFill>
              </a:rPr>
            </a:br>
            <a:r>
              <a:rPr lang="ar-LB" sz="2400" b="1" dirty="0">
                <a:solidFill>
                  <a:srgbClr val="7030A0"/>
                </a:solidFill>
              </a:rPr>
              <a:t>–</a:t>
            </a:r>
            <a:r>
              <a:rPr lang="ar-LB" sz="2400" dirty="0">
                <a:solidFill>
                  <a:srgbClr val="7030A0"/>
                </a:solidFill>
              </a:rPr>
              <a:t> </a:t>
            </a:r>
            <a:r>
              <a:rPr lang="ar-LB" sz="3000" dirty="0">
                <a:solidFill>
                  <a:srgbClr val="7030A0"/>
                </a:solidFill>
              </a:rPr>
              <a:t>ديوان إيليا أبو ماضي ، عام 1918 ، والذي كتب مقدمته الشاعر جبران خليل جبران ، والذي عبر فيه عن الحب والتأمل ، كما ناقش عدة موضوعات اجتماعية وقضايا وطنية في قالب رومانسي.</a:t>
            </a:r>
          </a:p>
          <a:p>
            <a:pPr marL="0" indent="0" algn="r">
              <a:buNone/>
            </a:pPr>
            <a:endParaRPr lang="en-US" sz="2400" dirty="0">
              <a:solidFill>
                <a:schemeClr val="bg2">
                  <a:lumMod val="75000"/>
                </a:schemeClr>
              </a:solidFill>
            </a:endParaRPr>
          </a:p>
        </p:txBody>
      </p:sp>
      <p:pic>
        <p:nvPicPr>
          <p:cNvPr id="6" name="Picture 5"/>
          <p:cNvPicPr>
            <a:picLocks noChangeAspect="1"/>
          </p:cNvPicPr>
          <p:nvPr/>
        </p:nvPicPr>
        <p:blipFill>
          <a:blip r:embed="rId2"/>
          <a:stretch>
            <a:fillRect/>
          </a:stretch>
        </p:blipFill>
        <p:spPr>
          <a:xfrm>
            <a:off x="480730" y="1580754"/>
            <a:ext cx="1252138" cy="1848246"/>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3"/>
          <a:stretch>
            <a:fillRect/>
          </a:stretch>
        </p:blipFill>
        <p:spPr>
          <a:xfrm>
            <a:off x="480730" y="3907461"/>
            <a:ext cx="1715277" cy="24990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77516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4" presetClass="emph" presetSubtype="0" fill="hold" nodeType="afterEffect">
                                  <p:stCondLst>
                                    <p:cond delay="0"/>
                                  </p:stCondLst>
                                  <p:iterate type="lt">
                                    <p:tmPct val="3421"/>
                                  </p:iterate>
                                  <p:childTnLst>
                                    <p:animMotion origin="layout" path="M 0.0 0.0 L 0.0 -0.07213" pathEditMode="relative" ptsTypes="">
                                      <p:cBhvr>
                                        <p:cTn id="12" dur="250" accel="50000" decel="50000" autoRev="1" fill="hold">
                                          <p:stCondLst>
                                            <p:cond delay="0"/>
                                          </p:stCondLst>
                                        </p:cTn>
                                        <p:tgtEl>
                                          <p:spTgt spid="5">
                                            <p:txEl>
                                              <p:pRg st="0" end="0"/>
                                            </p:txEl>
                                          </p:spTgt>
                                        </p:tgtEl>
                                        <p:attrNameLst>
                                          <p:attrName>ppt_x</p:attrName>
                                          <p:attrName>ppt_y</p:attrName>
                                        </p:attrNameLst>
                                      </p:cBhvr>
                                    </p:animMotion>
                                    <p:animRot by="1500000">
                                      <p:cBhvr>
                                        <p:cTn id="13" dur="125" fill="hold">
                                          <p:stCondLst>
                                            <p:cond delay="0"/>
                                          </p:stCondLst>
                                        </p:cTn>
                                        <p:tgtEl>
                                          <p:spTgt spid="5">
                                            <p:txEl>
                                              <p:pRg st="0" end="0"/>
                                            </p:txEl>
                                          </p:spTgt>
                                        </p:tgtEl>
                                        <p:attrNameLst>
                                          <p:attrName>r</p:attrName>
                                        </p:attrNameLst>
                                      </p:cBhvr>
                                    </p:animRot>
                                    <p:animRot by="-1500000">
                                      <p:cBhvr>
                                        <p:cTn id="14" dur="125" fill="hold">
                                          <p:stCondLst>
                                            <p:cond delay="125"/>
                                          </p:stCondLst>
                                        </p:cTn>
                                        <p:tgtEl>
                                          <p:spTgt spid="5">
                                            <p:txEl>
                                              <p:pRg st="0" end="0"/>
                                            </p:txEl>
                                          </p:spTgt>
                                        </p:tgtEl>
                                        <p:attrNameLst>
                                          <p:attrName>r</p:attrName>
                                        </p:attrNameLst>
                                      </p:cBhvr>
                                    </p:animRot>
                                    <p:animRot by="-1500000">
                                      <p:cBhvr>
                                        <p:cTn id="15" dur="125" fill="hold">
                                          <p:stCondLst>
                                            <p:cond delay="250"/>
                                          </p:stCondLst>
                                        </p:cTn>
                                        <p:tgtEl>
                                          <p:spTgt spid="5">
                                            <p:txEl>
                                              <p:pRg st="0" end="0"/>
                                            </p:txEl>
                                          </p:spTgt>
                                        </p:tgtEl>
                                        <p:attrNameLst>
                                          <p:attrName>r</p:attrName>
                                        </p:attrNameLst>
                                      </p:cBhvr>
                                    </p:animRot>
                                    <p:animRot by="1500000">
                                      <p:cBhvr>
                                        <p:cTn id="16" dur="125" fill="hold">
                                          <p:stCondLst>
                                            <p:cond delay="375"/>
                                          </p:stCondLst>
                                        </p:cTn>
                                        <p:tgtEl>
                                          <p:spTgt spid="5">
                                            <p:txEl>
                                              <p:pRg st="0" end="0"/>
                                            </p:txEl>
                                          </p:spTgt>
                                        </p:tgtEl>
                                        <p:attrNameLst>
                                          <p:attrName>r</p:attrName>
                                        </p:attrNameLst>
                                      </p:cBhvr>
                                    </p:animRot>
                                  </p:childTnLst>
                                </p:cTn>
                              </p:par>
                            </p:childTnLst>
                          </p:cTn>
                        </p:par>
                        <p:par>
                          <p:cTn id="17" fill="hold">
                            <p:stCondLst>
                              <p:cond delay="2300"/>
                            </p:stCondLst>
                            <p:childTnLst>
                              <p:par>
                                <p:cTn id="18" presetID="9"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par>
                          <p:cTn id="21" fill="hold">
                            <p:stCondLst>
                              <p:cond delay="2800"/>
                            </p:stCondLst>
                            <p:childTnLst>
                              <p:par>
                                <p:cTn id="22" presetID="34" presetClass="emph" presetSubtype="0" fill="hold" nodeType="afterEffect">
                                  <p:stCondLst>
                                    <p:cond delay="0"/>
                                  </p:stCondLst>
                                  <p:iterate type="lt">
                                    <p:tmPct val="2353"/>
                                  </p:iterate>
                                  <p:childTnLst>
                                    <p:animMotion origin="layout" path="M 0.0 0.0 L 0.0 -0.07213" pathEditMode="relative" ptsTypes="">
                                      <p:cBhvr>
                                        <p:cTn id="23" dur="250" accel="50000" decel="50000" autoRev="1" fill="hold">
                                          <p:stCondLst>
                                            <p:cond delay="0"/>
                                          </p:stCondLst>
                                        </p:cTn>
                                        <p:tgtEl>
                                          <p:spTgt spid="5">
                                            <p:txEl>
                                              <p:pRg st="3" end="3"/>
                                            </p:txEl>
                                          </p:spTgt>
                                        </p:tgtEl>
                                        <p:attrNameLst>
                                          <p:attrName>ppt_x</p:attrName>
                                          <p:attrName>ppt_y</p:attrName>
                                        </p:attrNameLst>
                                      </p:cBhvr>
                                    </p:animMotion>
                                    <p:animRot by="1500000">
                                      <p:cBhvr>
                                        <p:cTn id="24" dur="125" fill="hold">
                                          <p:stCondLst>
                                            <p:cond delay="0"/>
                                          </p:stCondLst>
                                        </p:cTn>
                                        <p:tgtEl>
                                          <p:spTgt spid="5">
                                            <p:txEl>
                                              <p:pRg st="3" end="3"/>
                                            </p:txEl>
                                          </p:spTgt>
                                        </p:tgtEl>
                                        <p:attrNameLst>
                                          <p:attrName>r</p:attrName>
                                        </p:attrNameLst>
                                      </p:cBhvr>
                                    </p:animRot>
                                    <p:animRot by="-1500000">
                                      <p:cBhvr>
                                        <p:cTn id="25" dur="125" fill="hold">
                                          <p:stCondLst>
                                            <p:cond delay="125"/>
                                          </p:stCondLst>
                                        </p:cTn>
                                        <p:tgtEl>
                                          <p:spTgt spid="5">
                                            <p:txEl>
                                              <p:pRg st="3" end="3"/>
                                            </p:txEl>
                                          </p:spTgt>
                                        </p:tgtEl>
                                        <p:attrNameLst>
                                          <p:attrName>r</p:attrName>
                                        </p:attrNameLst>
                                      </p:cBhvr>
                                    </p:animRot>
                                    <p:animRot by="-1500000">
                                      <p:cBhvr>
                                        <p:cTn id="26" dur="125" fill="hold">
                                          <p:stCondLst>
                                            <p:cond delay="250"/>
                                          </p:stCondLst>
                                        </p:cTn>
                                        <p:tgtEl>
                                          <p:spTgt spid="5">
                                            <p:txEl>
                                              <p:pRg st="3" end="3"/>
                                            </p:txEl>
                                          </p:spTgt>
                                        </p:tgtEl>
                                        <p:attrNameLst>
                                          <p:attrName>r</p:attrName>
                                        </p:attrNameLst>
                                      </p:cBhvr>
                                    </p:animRot>
                                    <p:animRot by="1500000">
                                      <p:cBhvr>
                                        <p:cTn id="27" dur="125" fill="hold">
                                          <p:stCondLst>
                                            <p:cond delay="375"/>
                                          </p:stCondLst>
                                        </p:cTn>
                                        <p:tgtEl>
                                          <p:spTgt spid="5">
                                            <p:txEl>
                                              <p:pRg st="3" end="3"/>
                                            </p:txEl>
                                          </p:spTgt>
                                        </p:tgtEl>
                                        <p:attrNameLst>
                                          <p:attrName>r</p:attrName>
                                        </p:attrNameLst>
                                      </p:cBhvr>
                                    </p:animRot>
                                  </p:childTnLst>
                                </p:cTn>
                              </p:par>
                            </p:childTnLst>
                          </p:cTn>
                        </p:par>
                        <p:par>
                          <p:cTn id="28" fill="hold">
                            <p:stCondLst>
                              <p:cond delay="4900"/>
                            </p:stCondLst>
                            <p:childTnLst>
                              <p:par>
                                <p:cTn id="29" presetID="9"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ar-LB" noProof="0" dirty="0"/>
              <a:t>9</a:t>
            </a:r>
            <a:endParaRPr lang="en-US" noProof="0" dirty="0"/>
          </a:p>
        </p:txBody>
      </p:sp>
      <p:pic>
        <p:nvPicPr>
          <p:cNvPr id="8" name="Picture 7">
            <a:extLst>
              <a:ext uri="{FF2B5EF4-FFF2-40B4-BE49-F238E27FC236}">
                <a16:creationId xmlns:a16="http://schemas.microsoft.com/office/drawing/2014/main" id="{FB623744-D64D-4547-9D7B-FB2D8DEEAE3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759840"/>
            <a:ext cx="8321849" cy="6241387"/>
          </a:xfrm>
          <a:prstGeom prst="rect">
            <a:avLst/>
          </a:prstGeom>
        </p:spPr>
      </p:pic>
      <p:sp>
        <p:nvSpPr>
          <p:cNvPr id="9" name="TextBox 8">
            <a:extLst>
              <a:ext uri="{FF2B5EF4-FFF2-40B4-BE49-F238E27FC236}">
                <a16:creationId xmlns:a16="http://schemas.microsoft.com/office/drawing/2014/main" id="{DF60831F-24F2-4611-8617-FE316B13976F}"/>
              </a:ext>
            </a:extLst>
          </p:cNvPr>
          <p:cNvSpPr txBox="1"/>
          <p:nvPr/>
        </p:nvSpPr>
        <p:spPr>
          <a:xfrm>
            <a:off x="4699000" y="4476750"/>
            <a:ext cx="2794000" cy="369332"/>
          </a:xfrm>
          <a:prstGeom prst="rect">
            <a:avLst/>
          </a:prstGeom>
          <a:noFill/>
        </p:spPr>
        <p:txBody>
          <a:bodyPr wrap="square" rtlCol="0">
            <a:spAutoFit/>
          </a:bodyPr>
          <a:lstStyle/>
          <a:p>
            <a:r>
              <a:rPr lang="en-US" sz="900">
                <a:hlinkClick r:id="rId3" tooltip="https://en.wikipedia.org/wiki/Autumn"/>
              </a:rPr>
              <a:t>This Photo</a:t>
            </a:r>
            <a:r>
              <a:rPr lang="en-US" sz="900"/>
              <a:t> by Unknown Author is licensed under </a:t>
            </a:r>
            <a:r>
              <a:rPr lang="en-US" sz="900">
                <a:hlinkClick r:id="rId4" tooltip="https://creativecommons.org/licenses/by-sa/3.0/"/>
              </a:rPr>
              <a:t>CC BY-SA</a:t>
            </a:r>
            <a:endParaRPr lang="en-US" sz="900"/>
          </a:p>
        </p:txBody>
      </p:sp>
      <p:sp>
        <p:nvSpPr>
          <p:cNvPr id="5" name="Text Placeholder 4"/>
          <p:cNvSpPr>
            <a:spLocks noGrp="1"/>
          </p:cNvSpPr>
          <p:nvPr>
            <p:ph type="body" sz="quarter" idx="13"/>
          </p:nvPr>
        </p:nvSpPr>
        <p:spPr>
          <a:xfrm>
            <a:off x="6376389" y="2381250"/>
            <a:ext cx="5908430" cy="4417937"/>
          </a:xfrm>
          <a:solidFill>
            <a:schemeClr val="accent4">
              <a:lumMod val="60000"/>
              <a:lumOff val="40000"/>
            </a:schemeClr>
          </a:solidFill>
          <a:effectLst>
            <a:innerShdw blurRad="63500" dist="50800" dir="13500000">
              <a:srgbClr val="FFC000">
                <a:alpha val="45000"/>
              </a:srgbClr>
            </a:innerShdw>
          </a:effectLst>
        </p:spPr>
        <p:txBody>
          <a:bodyPr>
            <a:normAutofit/>
          </a:bodyPr>
          <a:lstStyle/>
          <a:p>
            <a:pPr marL="0" indent="0" algn="r">
              <a:buNone/>
            </a:pPr>
            <a:br>
              <a:rPr lang="ar-LB" sz="2400" dirty="0">
                <a:solidFill>
                  <a:schemeClr val="bg2">
                    <a:lumMod val="75000"/>
                  </a:schemeClr>
                </a:solidFill>
              </a:rPr>
            </a:br>
            <a:r>
              <a:rPr lang="ar-LB" sz="2800" b="1" dirty="0">
                <a:solidFill>
                  <a:schemeClr val="bg2">
                    <a:lumMod val="75000"/>
                  </a:schemeClr>
                </a:solidFill>
              </a:rPr>
              <a:t>–</a:t>
            </a:r>
            <a:r>
              <a:rPr lang="ar-LB" sz="2800" dirty="0">
                <a:solidFill>
                  <a:schemeClr val="bg2">
                    <a:lumMod val="75000"/>
                  </a:schemeClr>
                </a:solidFill>
              </a:rPr>
              <a:t>       </a:t>
            </a:r>
            <a:r>
              <a:rPr lang="ar-LB" sz="2800" dirty="0">
                <a:solidFill>
                  <a:srgbClr val="7030A0"/>
                </a:solidFill>
              </a:rPr>
              <a:t>   الجداول ، عام 1927 ، والذي كتب مقدمته        ميخائيل نعيمة.</a:t>
            </a:r>
          </a:p>
          <a:p>
            <a:pPr marL="0" indent="0" algn="r">
              <a:buNone/>
            </a:pPr>
            <a:endParaRPr lang="ar-LB" sz="2400" dirty="0">
              <a:solidFill>
                <a:srgbClr val="7030A0"/>
              </a:solidFill>
            </a:endParaRPr>
          </a:p>
          <a:p>
            <a:pPr marL="0" indent="0" algn="r">
              <a:buNone/>
            </a:pPr>
            <a:br>
              <a:rPr lang="ar-LB" sz="2400" dirty="0">
                <a:solidFill>
                  <a:srgbClr val="7030A0"/>
                </a:solidFill>
              </a:rPr>
            </a:br>
            <a:r>
              <a:rPr lang="ar-LB" sz="2800" b="1" dirty="0">
                <a:solidFill>
                  <a:srgbClr val="7030A0"/>
                </a:solidFill>
              </a:rPr>
              <a:t>–</a:t>
            </a:r>
            <a:r>
              <a:rPr lang="ar-LB" sz="2800" dirty="0">
                <a:solidFill>
                  <a:srgbClr val="7030A0"/>
                </a:solidFill>
              </a:rPr>
              <a:t> الخمائل ، عام 1940 ، وهو من أكثر أعمال الشاعر شهرة ونجاح ، حيث يعكس هذا الديوان نضوج الشاعر الأدبي.</a:t>
            </a:r>
            <a:endParaRPr lang="en-US" sz="2800" dirty="0">
              <a:solidFill>
                <a:srgbClr val="7030A0"/>
              </a:solidFill>
            </a:endParaRPr>
          </a:p>
          <a:p>
            <a:pPr marL="0" indent="0" algn="r">
              <a:buNone/>
            </a:pPr>
            <a:endParaRPr lang="en-US" sz="2400" dirty="0"/>
          </a:p>
        </p:txBody>
      </p:sp>
      <p:pic>
        <p:nvPicPr>
          <p:cNvPr id="6" name="Picture 5"/>
          <p:cNvPicPr>
            <a:picLocks noChangeAspect="1"/>
          </p:cNvPicPr>
          <p:nvPr/>
        </p:nvPicPr>
        <p:blipFill>
          <a:blip r:embed="rId5"/>
          <a:stretch>
            <a:fillRect/>
          </a:stretch>
        </p:blipFill>
        <p:spPr>
          <a:xfrm>
            <a:off x="10349417" y="74943"/>
            <a:ext cx="1641385" cy="2391480"/>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6"/>
          <a:stretch>
            <a:fillRect/>
          </a:stretch>
        </p:blipFill>
        <p:spPr>
          <a:xfrm>
            <a:off x="8414015" y="50135"/>
            <a:ext cx="1641385" cy="2331115"/>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9744" y="12127"/>
            <a:ext cx="10515600" cy="904875"/>
          </a:xfrm>
        </p:spPr>
        <p:txBody>
          <a:bodyPr>
            <a:normAutofit/>
          </a:bodyPr>
          <a:lstStyle/>
          <a:p>
            <a:r>
              <a:rPr lang="ar-LB" sz="4000" dirty="0">
                <a:solidFill>
                  <a:srgbClr val="00B050"/>
                </a:solidFill>
              </a:rPr>
              <a:t>من أكثرها شهرة </a:t>
            </a:r>
            <a:endParaRPr lang="en-US" sz="4000" dirty="0">
              <a:solidFill>
                <a:srgbClr val="00B050"/>
              </a:solidFill>
            </a:endParaRPr>
          </a:p>
        </p:txBody>
      </p:sp>
    </p:spTree>
    <p:extLst>
      <p:ext uri="{BB962C8B-B14F-4D97-AF65-F5344CB8AC3E}">
        <p14:creationId xmlns:p14="http://schemas.microsoft.com/office/powerpoint/2010/main" val="16417014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5">
                                            <p:bg/>
                                          </p:spTgt>
                                        </p:tgtEl>
                                        <p:attrNameLst>
                                          <p:attrName>ppt_x</p:attrName>
                                          <p:attrName>ppt_y</p:attrName>
                                        </p:attrNameLst>
                                      </p:cBhvr>
                                    </p:animMotion>
                                    <p:animRot by="1500000">
                                      <p:cBhvr>
                                        <p:cTn id="7" dur="125" fill="hold">
                                          <p:stCondLst>
                                            <p:cond delay="0"/>
                                          </p:stCondLst>
                                        </p:cTn>
                                        <p:tgtEl>
                                          <p:spTgt spid="5">
                                            <p:bg/>
                                          </p:spTgt>
                                        </p:tgtEl>
                                        <p:attrNameLst>
                                          <p:attrName>r</p:attrName>
                                        </p:attrNameLst>
                                      </p:cBhvr>
                                    </p:animRot>
                                    <p:animRot by="-1500000">
                                      <p:cBhvr>
                                        <p:cTn id="8" dur="125" fill="hold">
                                          <p:stCondLst>
                                            <p:cond delay="125"/>
                                          </p:stCondLst>
                                        </p:cTn>
                                        <p:tgtEl>
                                          <p:spTgt spid="5">
                                            <p:bg/>
                                          </p:spTgt>
                                        </p:tgtEl>
                                        <p:attrNameLst>
                                          <p:attrName>r</p:attrName>
                                        </p:attrNameLst>
                                      </p:cBhvr>
                                    </p:animRot>
                                    <p:animRot by="-1500000">
                                      <p:cBhvr>
                                        <p:cTn id="9" dur="125" fill="hold">
                                          <p:stCondLst>
                                            <p:cond delay="250"/>
                                          </p:stCondLst>
                                        </p:cTn>
                                        <p:tgtEl>
                                          <p:spTgt spid="5">
                                            <p:bg/>
                                          </p:spTgt>
                                        </p:tgtEl>
                                        <p:attrNameLst>
                                          <p:attrName>r</p:attrName>
                                        </p:attrNameLst>
                                      </p:cBhvr>
                                    </p:animRot>
                                    <p:animRot by="1500000">
                                      <p:cBhvr>
                                        <p:cTn id="10" dur="125" fill="hold">
                                          <p:stCondLst>
                                            <p:cond delay="375"/>
                                          </p:stCondLst>
                                        </p:cTn>
                                        <p:tgtEl>
                                          <p:spTgt spid="5">
                                            <p:bg/>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5">
                                            <p:txEl>
                                              <p:pRg st="0" end="0"/>
                                            </p:txEl>
                                          </p:spTgt>
                                        </p:tgtEl>
                                        <p:attrNameLst>
                                          <p:attrName>ppt_x</p:attrName>
                                          <p:attrName>ppt_y</p:attrName>
                                        </p:attrNameLst>
                                      </p:cBhvr>
                                    </p:animMotion>
                                    <p:animRot by="1500000">
                                      <p:cBhvr>
                                        <p:cTn id="15" dur="125" fill="hold">
                                          <p:stCondLst>
                                            <p:cond delay="0"/>
                                          </p:stCondLst>
                                        </p:cTn>
                                        <p:tgtEl>
                                          <p:spTgt spid="5">
                                            <p:txEl>
                                              <p:pRg st="0" end="0"/>
                                            </p:txEl>
                                          </p:spTgt>
                                        </p:tgtEl>
                                        <p:attrNameLst>
                                          <p:attrName>r</p:attrName>
                                        </p:attrNameLst>
                                      </p:cBhvr>
                                    </p:animRot>
                                    <p:animRot by="-1500000">
                                      <p:cBhvr>
                                        <p:cTn id="16" dur="125" fill="hold">
                                          <p:stCondLst>
                                            <p:cond delay="125"/>
                                          </p:stCondLst>
                                        </p:cTn>
                                        <p:tgtEl>
                                          <p:spTgt spid="5">
                                            <p:txEl>
                                              <p:pRg st="0" end="0"/>
                                            </p:txEl>
                                          </p:spTgt>
                                        </p:tgtEl>
                                        <p:attrNameLst>
                                          <p:attrName>r</p:attrName>
                                        </p:attrNameLst>
                                      </p:cBhvr>
                                    </p:animRot>
                                    <p:animRot by="-1500000">
                                      <p:cBhvr>
                                        <p:cTn id="17" dur="125" fill="hold">
                                          <p:stCondLst>
                                            <p:cond delay="250"/>
                                          </p:stCondLst>
                                        </p:cTn>
                                        <p:tgtEl>
                                          <p:spTgt spid="5">
                                            <p:txEl>
                                              <p:pRg st="0" end="0"/>
                                            </p:txEl>
                                          </p:spTgt>
                                        </p:tgtEl>
                                        <p:attrNameLst>
                                          <p:attrName>r</p:attrName>
                                        </p:attrNameLst>
                                      </p:cBhvr>
                                    </p:animRot>
                                    <p:animRot by="1500000">
                                      <p:cBhvr>
                                        <p:cTn id="18" dur="125" fill="hold">
                                          <p:stCondLst>
                                            <p:cond delay="375"/>
                                          </p:stCondLst>
                                        </p:cTn>
                                        <p:tgtEl>
                                          <p:spTgt spid="5">
                                            <p:txEl>
                                              <p:pRg st="0" end="0"/>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grpId="0" nodeType="clickEffect">
                                  <p:stCondLst>
                                    <p:cond delay="0"/>
                                  </p:stCondLst>
                                  <p:iterate type="lt">
                                    <p:tmPct val="10000"/>
                                  </p:iterate>
                                  <p:childTnLst>
                                    <p:animMotion origin="layout" path="M 0.0 0.0 L 0.0 -0.07213" pathEditMode="relative" ptsTypes="">
                                      <p:cBhvr>
                                        <p:cTn id="22" dur="250" accel="50000" decel="50000" autoRev="1" fill="hold">
                                          <p:stCondLst>
                                            <p:cond delay="0"/>
                                          </p:stCondLst>
                                        </p:cTn>
                                        <p:tgtEl>
                                          <p:spTgt spid="5">
                                            <p:txEl>
                                              <p:pRg st="2" end="2"/>
                                            </p:txEl>
                                          </p:spTgt>
                                        </p:tgtEl>
                                        <p:attrNameLst>
                                          <p:attrName>ppt_x</p:attrName>
                                          <p:attrName>ppt_y</p:attrName>
                                        </p:attrNameLst>
                                      </p:cBhvr>
                                    </p:animMotion>
                                    <p:animRot by="1500000">
                                      <p:cBhvr>
                                        <p:cTn id="23" dur="125" fill="hold">
                                          <p:stCondLst>
                                            <p:cond delay="0"/>
                                          </p:stCondLst>
                                        </p:cTn>
                                        <p:tgtEl>
                                          <p:spTgt spid="5">
                                            <p:txEl>
                                              <p:pRg st="2" end="2"/>
                                            </p:txEl>
                                          </p:spTgt>
                                        </p:tgtEl>
                                        <p:attrNameLst>
                                          <p:attrName>r</p:attrName>
                                        </p:attrNameLst>
                                      </p:cBhvr>
                                    </p:animRot>
                                    <p:animRot by="-1500000">
                                      <p:cBhvr>
                                        <p:cTn id="24" dur="125" fill="hold">
                                          <p:stCondLst>
                                            <p:cond delay="125"/>
                                          </p:stCondLst>
                                        </p:cTn>
                                        <p:tgtEl>
                                          <p:spTgt spid="5">
                                            <p:txEl>
                                              <p:pRg st="2" end="2"/>
                                            </p:txEl>
                                          </p:spTgt>
                                        </p:tgtEl>
                                        <p:attrNameLst>
                                          <p:attrName>r</p:attrName>
                                        </p:attrNameLst>
                                      </p:cBhvr>
                                    </p:animRot>
                                    <p:animRot by="-1500000">
                                      <p:cBhvr>
                                        <p:cTn id="25" dur="125" fill="hold">
                                          <p:stCondLst>
                                            <p:cond delay="250"/>
                                          </p:stCondLst>
                                        </p:cTn>
                                        <p:tgtEl>
                                          <p:spTgt spid="5">
                                            <p:txEl>
                                              <p:pRg st="2" end="2"/>
                                            </p:txEl>
                                          </p:spTgt>
                                        </p:tgtEl>
                                        <p:attrNameLst>
                                          <p:attrName>r</p:attrName>
                                        </p:attrNameLst>
                                      </p:cBhvr>
                                    </p:animRot>
                                    <p:animRot by="1500000">
                                      <p:cBhvr>
                                        <p:cTn id="26" dur="125" fill="hold">
                                          <p:stCondLst>
                                            <p:cond delay="375"/>
                                          </p:stCondLst>
                                        </p:cTn>
                                        <p:tgtEl>
                                          <p:spTgt spid="5">
                                            <p:txEl>
                                              <p:pRg st="2" end="2"/>
                                            </p:txEl>
                                          </p:spTgt>
                                        </p:tgtEl>
                                        <p:attrNameLst>
                                          <p:attrName>r</p:attrName>
                                        </p:attrNameLst>
                                      </p:cBhvr>
                                    </p:animRot>
                                  </p:childTnLst>
                                </p:cTn>
                              </p:par>
                            </p:childTnLst>
                          </p:cTn>
                        </p:par>
                        <p:par>
                          <p:cTn id="27" fill="hold">
                            <p:stCondLst>
                              <p:cond delay="4500"/>
                            </p:stCondLst>
                            <p:childTnLst>
                              <p:par>
                                <p:cTn id="28" presetID="9"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par>
                          <p:cTn id="31" fill="hold">
                            <p:stCondLst>
                              <p:cond delay="5000"/>
                            </p:stCondLst>
                            <p:childTnLst>
                              <p:par>
                                <p:cTn id="32" presetID="9"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59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67292A-C64D-4B6B-BCE9-0918BE5D778D}"/>
              </a:ext>
            </a:extLst>
          </p:cNvPr>
          <p:cNvSpPr txBox="1"/>
          <p:nvPr/>
        </p:nvSpPr>
        <p:spPr>
          <a:xfrm>
            <a:off x="4123100" y="0"/>
            <a:ext cx="8582163" cy="1015663"/>
          </a:xfrm>
          <a:prstGeom prst="rect">
            <a:avLst/>
          </a:prstGeom>
          <a:noFill/>
        </p:spPr>
        <p:txBody>
          <a:bodyPr wrap="square" rtlCol="0">
            <a:spAutoFit/>
          </a:bodyPr>
          <a:lstStyle/>
          <a:p>
            <a:r>
              <a:rPr lang="fr-FR" sz="6000" dirty="0" err="1">
                <a:solidFill>
                  <a:srgbClr val="FF0000"/>
                </a:solidFill>
              </a:rPr>
              <a:t>من</a:t>
            </a:r>
            <a:r>
              <a:rPr lang="fr-FR" sz="6000" dirty="0">
                <a:solidFill>
                  <a:srgbClr val="FF0000"/>
                </a:solidFill>
              </a:rPr>
              <a:t> </a:t>
            </a:r>
            <a:r>
              <a:rPr lang="fr-FR" sz="6000" dirty="0" err="1">
                <a:solidFill>
                  <a:srgbClr val="FF0000"/>
                </a:solidFill>
              </a:rPr>
              <a:t>أشعار</a:t>
            </a:r>
            <a:r>
              <a:rPr lang="fr-FR" sz="6000" dirty="0">
                <a:solidFill>
                  <a:srgbClr val="FF0000"/>
                </a:solidFill>
              </a:rPr>
              <a:t> </a:t>
            </a:r>
            <a:r>
              <a:rPr lang="fr-FR" sz="6000" dirty="0" err="1">
                <a:solidFill>
                  <a:srgbClr val="FF0000"/>
                </a:solidFill>
              </a:rPr>
              <a:t>إيليا</a:t>
            </a:r>
            <a:r>
              <a:rPr lang="fr-FR" sz="6000" dirty="0">
                <a:solidFill>
                  <a:srgbClr val="FF0000"/>
                </a:solidFill>
              </a:rPr>
              <a:t> </a:t>
            </a:r>
            <a:r>
              <a:rPr lang="fr-FR" sz="6000" dirty="0" err="1">
                <a:solidFill>
                  <a:srgbClr val="FF0000"/>
                </a:solidFill>
              </a:rPr>
              <a:t>أبو</a:t>
            </a:r>
            <a:r>
              <a:rPr lang="fr-FR" sz="6000" dirty="0">
                <a:solidFill>
                  <a:srgbClr val="FF0000"/>
                </a:solidFill>
              </a:rPr>
              <a:t> </a:t>
            </a:r>
            <a:r>
              <a:rPr lang="fr-FR" sz="6000" dirty="0" err="1">
                <a:solidFill>
                  <a:srgbClr val="FF0000"/>
                </a:solidFill>
              </a:rPr>
              <a:t>ماضي</a:t>
            </a:r>
            <a:endParaRPr lang="en-US" sz="6000" dirty="0">
              <a:solidFill>
                <a:srgbClr val="FF0000"/>
              </a:solidFill>
            </a:endParaRPr>
          </a:p>
        </p:txBody>
      </p:sp>
      <p:pic>
        <p:nvPicPr>
          <p:cNvPr id="3" name="Picture 2">
            <a:extLst>
              <a:ext uri="{FF2B5EF4-FFF2-40B4-BE49-F238E27FC236}">
                <a16:creationId xmlns:a16="http://schemas.microsoft.com/office/drawing/2014/main" id="{DBE03613-32CC-483F-9465-617221435C1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71314" y="1015663"/>
            <a:ext cx="9144000" cy="6096000"/>
          </a:xfrm>
          <a:prstGeom prst="rect">
            <a:avLst/>
          </a:prstGeom>
        </p:spPr>
      </p:pic>
      <p:pic>
        <p:nvPicPr>
          <p:cNvPr id="5" name="Picture 4">
            <a:extLst>
              <a:ext uri="{FF2B5EF4-FFF2-40B4-BE49-F238E27FC236}">
                <a16:creationId xmlns:a16="http://schemas.microsoft.com/office/drawing/2014/main" id="{F330BD3A-0D9B-45DF-B166-3344D5C0F69A}"/>
              </a:ext>
            </a:extLst>
          </p:cNvPr>
          <p:cNvPicPr>
            <a:picLocks/>
          </p:cNvPicPr>
          <p:nvPr/>
        </p:nvPicPr>
        <p:blipFill>
          <a:blip r:embed="rId4"/>
          <a:stretch>
            <a:fillRect/>
          </a:stretch>
        </p:blipFill>
        <p:spPr>
          <a:xfrm>
            <a:off x="-251260" y="0"/>
            <a:ext cx="4332066" cy="3200400"/>
          </a:xfrm>
          <a:prstGeom prst="rect">
            <a:avLst/>
          </a:prstGeom>
        </p:spPr>
      </p:pic>
      <p:pic>
        <p:nvPicPr>
          <p:cNvPr id="7" name="Picture 6">
            <a:extLst>
              <a:ext uri="{FF2B5EF4-FFF2-40B4-BE49-F238E27FC236}">
                <a16:creationId xmlns:a16="http://schemas.microsoft.com/office/drawing/2014/main" id="{B90B5AE4-FCDC-4A55-BBB0-0E1B1B6C031E}"/>
              </a:ext>
            </a:extLst>
          </p:cNvPr>
          <p:cNvPicPr>
            <a:picLocks noChangeAspect="1"/>
          </p:cNvPicPr>
          <p:nvPr/>
        </p:nvPicPr>
        <p:blipFill>
          <a:blip r:embed="rId5"/>
          <a:stretch>
            <a:fillRect/>
          </a:stretch>
        </p:blipFill>
        <p:spPr>
          <a:xfrm rot="10800000" flipH="1" flipV="1">
            <a:off x="-251260" y="3892696"/>
            <a:ext cx="4267570" cy="3218967"/>
          </a:xfrm>
          <a:prstGeom prst="rect">
            <a:avLst/>
          </a:prstGeom>
        </p:spPr>
      </p:pic>
      <p:pic>
        <p:nvPicPr>
          <p:cNvPr id="6" name="Picture 5">
            <a:extLst>
              <a:ext uri="{FF2B5EF4-FFF2-40B4-BE49-F238E27FC236}">
                <a16:creationId xmlns:a16="http://schemas.microsoft.com/office/drawing/2014/main" id="{482331AD-2480-4BA0-AC9D-78E5444E735F}"/>
              </a:ext>
            </a:extLst>
          </p:cNvPr>
          <p:cNvPicPr>
            <a:picLocks noChangeAspect="1"/>
          </p:cNvPicPr>
          <p:nvPr/>
        </p:nvPicPr>
        <p:blipFill>
          <a:blip r:embed="rId6"/>
          <a:stretch>
            <a:fillRect/>
          </a:stretch>
        </p:blipFill>
        <p:spPr>
          <a:xfrm>
            <a:off x="8758670" y="873655"/>
            <a:ext cx="3365284" cy="4048095"/>
          </a:xfrm>
          <a:prstGeom prst="rect">
            <a:avLst/>
          </a:prstGeom>
        </p:spPr>
      </p:pic>
      <p:pic>
        <p:nvPicPr>
          <p:cNvPr id="8" name="Picture 7">
            <a:extLst>
              <a:ext uri="{FF2B5EF4-FFF2-40B4-BE49-F238E27FC236}">
                <a16:creationId xmlns:a16="http://schemas.microsoft.com/office/drawing/2014/main" id="{D7E57A3E-9AA7-40AA-BFB9-310808AAEBE9}"/>
              </a:ext>
            </a:extLst>
          </p:cNvPr>
          <p:cNvPicPr>
            <a:picLocks noChangeAspect="1"/>
          </p:cNvPicPr>
          <p:nvPr/>
        </p:nvPicPr>
        <p:blipFill>
          <a:blip r:embed="rId7"/>
          <a:stretch>
            <a:fillRect/>
          </a:stretch>
        </p:blipFill>
        <p:spPr>
          <a:xfrm>
            <a:off x="8414181" y="4836989"/>
            <a:ext cx="4157832" cy="2200847"/>
          </a:xfrm>
          <a:prstGeom prst="rect">
            <a:avLst/>
          </a:prstGeom>
        </p:spPr>
      </p:pic>
    </p:spTree>
    <p:extLst>
      <p:ext uri="{BB962C8B-B14F-4D97-AF65-F5344CB8AC3E}">
        <p14:creationId xmlns:p14="http://schemas.microsoft.com/office/powerpoint/2010/main" val="39347238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6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C439CD-8A36-4145-8070-8C735C30D83E}"/>
              </a:ext>
            </a:extLst>
          </p:cNvPr>
          <p:cNvSpPr txBox="1"/>
          <p:nvPr/>
        </p:nvSpPr>
        <p:spPr>
          <a:xfrm>
            <a:off x="4327524" y="-62804"/>
            <a:ext cx="6098458" cy="830997"/>
          </a:xfrm>
          <a:prstGeom prst="rect">
            <a:avLst/>
          </a:prstGeom>
          <a:noFill/>
        </p:spPr>
        <p:txBody>
          <a:bodyPr wrap="square">
            <a:spAutoFit/>
          </a:bodyPr>
          <a:lstStyle/>
          <a:p>
            <a:r>
              <a:rPr lang="ar-LB" sz="4800" dirty="0">
                <a:solidFill>
                  <a:srgbClr val="FF0000"/>
                </a:solidFill>
              </a:rPr>
              <a:t>ومن أشعاره أيضًا</a:t>
            </a:r>
            <a:endParaRPr lang="en-US" sz="4800" dirty="0">
              <a:solidFill>
                <a:srgbClr val="FF0000"/>
              </a:solidFill>
            </a:endParaRPr>
          </a:p>
        </p:txBody>
      </p:sp>
      <p:pic>
        <p:nvPicPr>
          <p:cNvPr id="3" name="Picture 2">
            <a:extLst>
              <a:ext uri="{FF2B5EF4-FFF2-40B4-BE49-F238E27FC236}">
                <a16:creationId xmlns:a16="http://schemas.microsoft.com/office/drawing/2014/main" id="{2540521C-13B0-4320-B7C0-69053A6ADF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4701" y="26690"/>
            <a:ext cx="11469642" cy="8100435"/>
          </a:xfrm>
          <a:prstGeom prst="rect">
            <a:avLst/>
          </a:prstGeom>
        </p:spPr>
      </p:pic>
      <p:pic>
        <p:nvPicPr>
          <p:cNvPr id="6" name="Picture 5">
            <a:extLst>
              <a:ext uri="{FF2B5EF4-FFF2-40B4-BE49-F238E27FC236}">
                <a16:creationId xmlns:a16="http://schemas.microsoft.com/office/drawing/2014/main" id="{A7627B8D-BB51-4169-A32A-1558DF5C844F}"/>
              </a:ext>
            </a:extLst>
          </p:cNvPr>
          <p:cNvPicPr>
            <a:picLocks noChangeAspect="1"/>
          </p:cNvPicPr>
          <p:nvPr/>
        </p:nvPicPr>
        <p:blipFill>
          <a:blip r:embed="rId4"/>
          <a:stretch>
            <a:fillRect/>
          </a:stretch>
        </p:blipFill>
        <p:spPr>
          <a:xfrm>
            <a:off x="8158250" y="-66268"/>
            <a:ext cx="4033750" cy="2996210"/>
          </a:xfrm>
          <a:prstGeom prst="rect">
            <a:avLst/>
          </a:prstGeom>
        </p:spPr>
      </p:pic>
      <p:pic>
        <p:nvPicPr>
          <p:cNvPr id="9" name="Picture 8">
            <a:extLst>
              <a:ext uri="{FF2B5EF4-FFF2-40B4-BE49-F238E27FC236}">
                <a16:creationId xmlns:a16="http://schemas.microsoft.com/office/drawing/2014/main" id="{B24D803E-0616-4730-BC6C-4D5218DCAFA2}"/>
              </a:ext>
            </a:extLst>
          </p:cNvPr>
          <p:cNvPicPr>
            <a:picLocks noChangeAspect="1"/>
          </p:cNvPicPr>
          <p:nvPr/>
        </p:nvPicPr>
        <p:blipFill>
          <a:blip r:embed="rId5"/>
          <a:stretch>
            <a:fillRect/>
          </a:stretch>
        </p:blipFill>
        <p:spPr>
          <a:xfrm>
            <a:off x="7719033" y="3594742"/>
            <a:ext cx="4472967" cy="3487214"/>
          </a:xfrm>
          <a:prstGeom prst="rect">
            <a:avLst/>
          </a:prstGeom>
        </p:spPr>
      </p:pic>
      <p:pic>
        <p:nvPicPr>
          <p:cNvPr id="7" name="Picture 6">
            <a:extLst>
              <a:ext uri="{FF2B5EF4-FFF2-40B4-BE49-F238E27FC236}">
                <a16:creationId xmlns:a16="http://schemas.microsoft.com/office/drawing/2014/main" id="{E17B1780-F846-481A-A040-B9F8AA3B6A98}"/>
              </a:ext>
            </a:extLst>
          </p:cNvPr>
          <p:cNvPicPr>
            <a:picLocks noChangeAspect="1"/>
          </p:cNvPicPr>
          <p:nvPr/>
        </p:nvPicPr>
        <p:blipFill>
          <a:blip r:embed="rId6"/>
          <a:stretch>
            <a:fillRect/>
          </a:stretch>
        </p:blipFill>
        <p:spPr>
          <a:xfrm>
            <a:off x="163486" y="122830"/>
            <a:ext cx="4472966" cy="3804234"/>
          </a:xfrm>
          <a:prstGeom prst="rect">
            <a:avLst/>
          </a:prstGeom>
        </p:spPr>
      </p:pic>
      <p:pic>
        <p:nvPicPr>
          <p:cNvPr id="8" name="Picture 7">
            <a:extLst>
              <a:ext uri="{FF2B5EF4-FFF2-40B4-BE49-F238E27FC236}">
                <a16:creationId xmlns:a16="http://schemas.microsoft.com/office/drawing/2014/main" id="{72A8C4F5-A130-457A-BCFE-1E373CA25EE9}"/>
              </a:ext>
            </a:extLst>
          </p:cNvPr>
          <p:cNvPicPr>
            <a:picLocks noChangeAspect="1"/>
          </p:cNvPicPr>
          <p:nvPr/>
        </p:nvPicPr>
        <p:blipFill>
          <a:blip r:embed="rId7"/>
          <a:stretch>
            <a:fillRect/>
          </a:stretch>
        </p:blipFill>
        <p:spPr>
          <a:xfrm>
            <a:off x="-37246" y="3357270"/>
            <a:ext cx="3294530" cy="6858000"/>
          </a:xfrm>
          <a:prstGeom prst="rect">
            <a:avLst/>
          </a:prstGeom>
        </p:spPr>
      </p:pic>
    </p:spTree>
    <p:extLst>
      <p:ext uri="{BB962C8B-B14F-4D97-AF65-F5344CB8AC3E}">
        <p14:creationId xmlns:p14="http://schemas.microsoft.com/office/powerpoint/2010/main" val="62160254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76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1370-42C3-4BB8-B95B-FBC468EAE382}"/>
              </a:ext>
            </a:extLst>
          </p:cNvPr>
          <p:cNvSpPr>
            <a:spLocks noGrp="1"/>
          </p:cNvSpPr>
          <p:nvPr>
            <p:ph type="title"/>
          </p:nvPr>
        </p:nvSpPr>
        <p:spPr>
          <a:xfrm>
            <a:off x="1097670" y="605692"/>
            <a:ext cx="8596668" cy="1320800"/>
          </a:xfrm>
        </p:spPr>
        <p:txBody>
          <a:bodyPr/>
          <a:lstStyle/>
          <a:p>
            <a:pPr algn="r" rtl="1"/>
            <a:r>
              <a:rPr lang="ar-LB" sz="4800">
                <a:solidFill>
                  <a:srgbClr val="FF0000"/>
                </a:solidFill>
              </a:rPr>
              <a:t> </a:t>
            </a:r>
            <a:endParaRPr lang="en-GB" sz="4800" dirty="0">
              <a:solidFill>
                <a:srgbClr val="FF0000"/>
              </a:solidFill>
            </a:endParaRPr>
          </a:p>
        </p:txBody>
      </p:sp>
      <p:pic>
        <p:nvPicPr>
          <p:cNvPr id="4" name="Picture 3">
            <a:extLst>
              <a:ext uri="{FF2B5EF4-FFF2-40B4-BE49-F238E27FC236}">
                <a16:creationId xmlns:a16="http://schemas.microsoft.com/office/drawing/2014/main" id="{CF75B9D7-8420-4C87-A5F0-251D9480FF19}"/>
              </a:ext>
            </a:extLst>
          </p:cNvPr>
          <p:cNvPicPr>
            <a:picLocks noChangeAspect="1"/>
          </p:cNvPicPr>
          <p:nvPr/>
        </p:nvPicPr>
        <p:blipFill>
          <a:blip r:embed="rId2"/>
          <a:stretch>
            <a:fillRect/>
          </a:stretch>
        </p:blipFill>
        <p:spPr>
          <a:xfrm>
            <a:off x="-5414735" y="332585"/>
            <a:ext cx="4843510" cy="4843510"/>
          </a:xfrm>
          <a:prstGeom prst="rect">
            <a:avLst/>
          </a:prstGeom>
        </p:spPr>
      </p:pic>
      <p:pic>
        <p:nvPicPr>
          <p:cNvPr id="6" name="Picture 5">
            <a:extLst>
              <a:ext uri="{FF2B5EF4-FFF2-40B4-BE49-F238E27FC236}">
                <a16:creationId xmlns:a16="http://schemas.microsoft.com/office/drawing/2014/main" id="{6994C9A4-C336-40A1-B291-51D4F9FA680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513438" y="46147"/>
            <a:ext cx="19838752" cy="6817044"/>
          </a:xfrm>
          <a:prstGeom prst="rect">
            <a:avLst/>
          </a:prstGeom>
        </p:spPr>
      </p:pic>
      <p:sp>
        <p:nvSpPr>
          <p:cNvPr id="3" name="Content Placeholder 2">
            <a:extLst>
              <a:ext uri="{FF2B5EF4-FFF2-40B4-BE49-F238E27FC236}">
                <a16:creationId xmlns:a16="http://schemas.microsoft.com/office/drawing/2014/main" id="{0721FBA1-A1F8-47C9-8E4C-AC13952A5EAF}"/>
              </a:ext>
            </a:extLst>
          </p:cNvPr>
          <p:cNvSpPr>
            <a:spLocks noGrp="1"/>
          </p:cNvSpPr>
          <p:nvPr>
            <p:ph idx="1"/>
          </p:nvPr>
        </p:nvSpPr>
        <p:spPr>
          <a:xfrm>
            <a:off x="-1179599" y="1352215"/>
            <a:ext cx="14267802" cy="4843509"/>
          </a:xfrm>
        </p:spPr>
        <p:txBody>
          <a:bodyPr>
            <a:noAutofit/>
          </a:bodyPr>
          <a:lstStyle/>
          <a:p>
            <a:pPr algn="r" rtl="1"/>
            <a:r>
              <a:rPr lang="ar-LB" sz="2800" b="1" dirty="0">
                <a:solidFill>
                  <a:schemeClr val="tx1"/>
                </a:solidFill>
              </a:rPr>
              <a:t>"وكلّ طابخ سمّ سوف يأكله </a:t>
            </a:r>
          </a:p>
          <a:p>
            <a:pPr marL="0" indent="0" algn="r" rtl="1">
              <a:buNone/>
            </a:pPr>
            <a:r>
              <a:rPr lang="ar-LB" sz="2800" b="1" dirty="0">
                <a:solidFill>
                  <a:schemeClr val="tx1"/>
                </a:solidFill>
              </a:rPr>
              <a:t>         وكلّ حافر بئر واقع فيها"</a:t>
            </a:r>
          </a:p>
          <a:p>
            <a:pPr marL="0" indent="0" algn="r" rtl="1">
              <a:buNone/>
            </a:pPr>
            <a:endParaRPr lang="ar-LB" sz="2800" b="1" dirty="0">
              <a:solidFill>
                <a:schemeClr val="tx1">
                  <a:lumMod val="95000"/>
                  <a:lumOff val="5000"/>
                </a:schemeClr>
              </a:solidFill>
            </a:endParaRPr>
          </a:p>
          <a:p>
            <a:pPr algn="r" rtl="1"/>
            <a:r>
              <a:rPr lang="ar-LB" sz="2800" b="1" dirty="0">
                <a:solidFill>
                  <a:schemeClr val="accent1">
                    <a:lumMod val="40000"/>
                    <a:lumOff val="60000"/>
                  </a:schemeClr>
                </a:solidFill>
              </a:rPr>
              <a:t>"</a:t>
            </a:r>
            <a:r>
              <a:rPr lang="ar-LB" sz="2800" b="1" dirty="0">
                <a:solidFill>
                  <a:schemeClr val="tx1"/>
                </a:solidFill>
              </a:rPr>
              <a:t>أيقظ شعورك بالمحبّة إن غفا </a:t>
            </a:r>
          </a:p>
          <a:p>
            <a:pPr marL="0" indent="0" algn="r" rtl="1">
              <a:buNone/>
            </a:pPr>
            <a:r>
              <a:rPr lang="ar-LB" sz="2800" b="1" dirty="0">
                <a:solidFill>
                  <a:schemeClr val="tx1"/>
                </a:solidFill>
              </a:rPr>
              <a:t>        لولا شعور الناس كانوا كالدمى"</a:t>
            </a:r>
          </a:p>
          <a:p>
            <a:pPr marL="0" indent="0" algn="r" rtl="1">
              <a:buNone/>
            </a:pPr>
            <a:endParaRPr lang="ar-LB" sz="2800" b="1" dirty="0">
              <a:solidFill>
                <a:schemeClr val="tx1"/>
              </a:solidFill>
            </a:endParaRPr>
          </a:p>
          <a:p>
            <a:pPr algn="r" rtl="1"/>
            <a:r>
              <a:rPr lang="ar-LB" sz="2800" b="1" dirty="0">
                <a:solidFill>
                  <a:schemeClr val="tx1"/>
                </a:solidFill>
              </a:rPr>
              <a:t>"فما ضاق الكلام بنا ولكن </a:t>
            </a:r>
          </a:p>
          <a:p>
            <a:pPr marL="0" indent="0" algn="r" rtl="1">
              <a:buNone/>
            </a:pPr>
            <a:r>
              <a:rPr lang="ar-LB" sz="2800" b="1" dirty="0">
                <a:solidFill>
                  <a:schemeClr val="tx1"/>
                </a:solidFill>
              </a:rPr>
              <a:t>        وجدنا الحزن أرخصه الكلام</a:t>
            </a:r>
            <a:r>
              <a:rPr lang="ar-LB" sz="2800" b="1" dirty="0">
                <a:solidFill>
                  <a:schemeClr val="accent1">
                    <a:lumMod val="40000"/>
                    <a:lumOff val="60000"/>
                  </a:schemeClr>
                </a:solidFill>
              </a:rPr>
              <a:t>"</a:t>
            </a:r>
            <a:endParaRPr lang="en-GB" sz="2800" b="1" dirty="0">
              <a:solidFill>
                <a:schemeClr val="accent1">
                  <a:lumMod val="40000"/>
                  <a:lumOff val="60000"/>
                </a:schemeClr>
              </a:solidFill>
            </a:endParaRPr>
          </a:p>
        </p:txBody>
      </p:sp>
    </p:spTree>
    <p:extLst>
      <p:ext uri="{BB962C8B-B14F-4D97-AF65-F5344CB8AC3E}">
        <p14:creationId xmlns:p14="http://schemas.microsoft.com/office/powerpoint/2010/main" val="11634817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ircle(in)">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circle(in)">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76105">
              <a:srgbClr val="DFF1B8"/>
            </a:gs>
            <a:gs pos="64000">
              <a:schemeClr val="accent1">
                <a:lumMod val="5000"/>
                <a:lumOff val="95000"/>
              </a:schemeClr>
            </a:gs>
            <a:gs pos="74000">
              <a:schemeClr val="accent1">
                <a:lumMod val="45000"/>
                <a:lumOff val="55000"/>
              </a:schemeClr>
            </a:gs>
            <a:gs pos="96000">
              <a:schemeClr val="accent1">
                <a:lumMod val="45000"/>
                <a:lumOff val="55000"/>
              </a:schemeClr>
            </a:gs>
            <a:gs pos="76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ar-LB" noProof="0" dirty="0"/>
              <a:t>10</a:t>
            </a:r>
            <a:endParaRPr lang="en-US" noProof="0" dirty="0"/>
          </a:p>
        </p:txBody>
      </p:sp>
      <p:sp>
        <p:nvSpPr>
          <p:cNvPr id="3" name="Title 2"/>
          <p:cNvSpPr>
            <a:spLocks noGrp="1"/>
          </p:cNvSpPr>
          <p:nvPr>
            <p:ph type="title"/>
          </p:nvPr>
        </p:nvSpPr>
        <p:spPr>
          <a:xfrm>
            <a:off x="643944" y="451513"/>
            <a:ext cx="10515600" cy="904875"/>
          </a:xfrm>
        </p:spPr>
        <p:txBody>
          <a:bodyPr>
            <a:normAutofit fontScale="90000"/>
          </a:bodyPr>
          <a:lstStyle/>
          <a:p>
            <a:r>
              <a:rPr lang="ar-LB" dirty="0"/>
              <a:t>من أشهر الأبيات التي نظمها:</a:t>
            </a:r>
            <a:br>
              <a:rPr lang="ar-LB" dirty="0"/>
            </a:br>
            <a:endParaRPr lang="en-US" dirty="0"/>
          </a:p>
        </p:txBody>
      </p:sp>
      <p:sp>
        <p:nvSpPr>
          <p:cNvPr id="5" name="Text Placeholder 4"/>
          <p:cNvSpPr>
            <a:spLocks noGrp="1"/>
          </p:cNvSpPr>
          <p:nvPr>
            <p:ph type="body" sz="quarter" idx="13"/>
          </p:nvPr>
        </p:nvSpPr>
        <p:spPr>
          <a:xfrm>
            <a:off x="155355" y="1209289"/>
            <a:ext cx="10709856" cy="5279379"/>
          </a:xfrm>
          <a:gradFill>
            <a:gsLst>
              <a:gs pos="0">
                <a:schemeClr val="accent1">
                  <a:lumMod val="5000"/>
                  <a:lumOff val="95000"/>
                </a:schemeClr>
              </a:gs>
              <a:gs pos="74000">
                <a:schemeClr val="accent1">
                  <a:lumMod val="45000"/>
                  <a:lumOff val="55000"/>
                </a:schemeClr>
              </a:gs>
              <a:gs pos="83000">
                <a:schemeClr val="accent1">
                  <a:lumMod val="45000"/>
                  <a:lumOff val="55000"/>
                </a:schemeClr>
              </a:gs>
              <a:gs pos="76000">
                <a:schemeClr val="accent1">
                  <a:lumMod val="30000"/>
                  <a:lumOff val="70000"/>
                </a:schemeClr>
              </a:gs>
            </a:gsLst>
            <a:lin ang="5400000" scaled="1"/>
          </a:gradFill>
        </p:spPr>
        <p:txBody>
          <a:bodyPr>
            <a:noAutofit/>
          </a:bodyPr>
          <a:lstStyle/>
          <a:p>
            <a:pPr marL="0" indent="0" algn="r">
              <a:lnSpc>
                <a:spcPct val="100000"/>
              </a:lnSpc>
              <a:buNone/>
            </a:pPr>
            <a:endParaRPr lang="ar-LB" sz="2400" dirty="0">
              <a:solidFill>
                <a:schemeClr val="accent4">
                  <a:lumMod val="75000"/>
                </a:schemeClr>
              </a:solidFill>
            </a:endParaRPr>
          </a:p>
          <a:p>
            <a:pPr marL="0" indent="0" algn="r">
              <a:lnSpc>
                <a:spcPct val="100000"/>
              </a:lnSpc>
              <a:buNone/>
            </a:pPr>
            <a:r>
              <a:rPr lang="ar-LB" sz="2800" dirty="0">
                <a:solidFill>
                  <a:srgbClr val="00B0F0"/>
                </a:solidFill>
              </a:rPr>
              <a:t>قالَ: السماءُ كئيبةٌ! وتجهما قلتُ: ابتسمْ يكفي التجهم في </a:t>
            </a:r>
            <a:r>
              <a:rPr lang="ar-LB" sz="2800" dirty="0" err="1">
                <a:solidFill>
                  <a:srgbClr val="00B0F0"/>
                </a:solidFill>
              </a:rPr>
              <a:t>السما</a:t>
            </a:r>
            <a:r>
              <a:rPr lang="ar-LB" sz="2800" dirty="0">
                <a:solidFill>
                  <a:srgbClr val="00B0F0"/>
                </a:solidFill>
              </a:rPr>
              <a:t>!</a:t>
            </a:r>
          </a:p>
          <a:p>
            <a:pPr marL="0" indent="0" algn="r">
              <a:lnSpc>
                <a:spcPct val="100000"/>
              </a:lnSpc>
              <a:buNone/>
            </a:pPr>
            <a:r>
              <a:rPr lang="ar-LB" sz="2800" dirty="0">
                <a:solidFill>
                  <a:srgbClr val="FF0000"/>
                </a:solidFill>
              </a:rPr>
              <a:t>قال: الصبا ولّى! فقلت له: ابتــسمْ لن يرجعَ الأسفُ الصبا المتصرما!</a:t>
            </a:r>
            <a:r>
              <a:rPr lang="ar-LB" sz="2400" dirty="0">
                <a:solidFill>
                  <a:srgbClr val="FF0000"/>
                </a:solidFill>
              </a:rPr>
              <a:t> </a:t>
            </a:r>
          </a:p>
          <a:p>
            <a:pPr marL="0" indent="0" algn="r">
              <a:lnSpc>
                <a:spcPct val="100000"/>
              </a:lnSpc>
              <a:buNone/>
            </a:pPr>
            <a:br>
              <a:rPr lang="ar-LB" sz="2400" dirty="0">
                <a:solidFill>
                  <a:schemeClr val="bg2">
                    <a:lumMod val="75000"/>
                  </a:schemeClr>
                </a:solidFill>
              </a:rPr>
            </a:br>
            <a:endParaRPr lang="en-US" sz="2400" dirty="0">
              <a:solidFill>
                <a:schemeClr val="bg2">
                  <a:lumMod val="75000"/>
                </a:schemeClr>
              </a:solidFill>
            </a:endParaRPr>
          </a:p>
        </p:txBody>
      </p:sp>
      <p:pic>
        <p:nvPicPr>
          <p:cNvPr id="6" name="Picture 5" descr="A picture containing tree, outdoor&#10;&#10;Description automatically generated">
            <a:extLst>
              <a:ext uri="{FF2B5EF4-FFF2-40B4-BE49-F238E27FC236}">
                <a16:creationId xmlns:a16="http://schemas.microsoft.com/office/drawing/2014/main" id="{C4AE3DC2-F5DB-45B5-8F17-FF75C718FEB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90445" y="2845851"/>
            <a:ext cx="9614410" cy="3751193"/>
          </a:xfrm>
          <a:prstGeom prst="rect">
            <a:avLst/>
          </a:prstGeom>
        </p:spPr>
      </p:pic>
      <p:sp>
        <p:nvSpPr>
          <p:cNvPr id="7" name="TextBox 6">
            <a:extLst>
              <a:ext uri="{FF2B5EF4-FFF2-40B4-BE49-F238E27FC236}">
                <a16:creationId xmlns:a16="http://schemas.microsoft.com/office/drawing/2014/main" id="{1FA68E5E-3076-427F-8ACA-F5738AAA0E8A}"/>
              </a:ext>
            </a:extLst>
          </p:cNvPr>
          <p:cNvSpPr txBox="1"/>
          <p:nvPr/>
        </p:nvSpPr>
        <p:spPr>
          <a:xfrm>
            <a:off x="890445" y="6488668"/>
            <a:ext cx="2726014" cy="369332"/>
          </a:xfrm>
          <a:prstGeom prst="rect">
            <a:avLst/>
          </a:prstGeom>
          <a:noFill/>
        </p:spPr>
        <p:txBody>
          <a:bodyPr wrap="square" rtlCol="0">
            <a:spAutoFit/>
          </a:bodyPr>
          <a:lstStyle/>
          <a:p>
            <a:r>
              <a:rPr lang="en-US" sz="900">
                <a:hlinkClick r:id="rId3" tooltip="https://en.wikipedia.org/wiki/Autumn"/>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47935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 calcmode="lin" valueType="num">
                                      <p:cBhvr>
                                        <p:cTn id="14" dur="1000" fill="hold"/>
                                        <p:tgtEl>
                                          <p:spTgt spid="5">
                                            <p:bg/>
                                          </p:spTgt>
                                        </p:tgtEl>
                                        <p:attrNameLst>
                                          <p:attrName>ppt_w</p:attrName>
                                        </p:attrNameLst>
                                      </p:cBhvr>
                                      <p:tavLst>
                                        <p:tav tm="0">
                                          <p:val>
                                            <p:fltVal val="0"/>
                                          </p:val>
                                        </p:tav>
                                        <p:tav tm="100000">
                                          <p:val>
                                            <p:strVal val="#ppt_w"/>
                                          </p:val>
                                        </p:tav>
                                      </p:tavLst>
                                    </p:anim>
                                    <p:anim calcmode="lin" valueType="num">
                                      <p:cBhvr>
                                        <p:cTn id="15" dur="1000" fill="hold"/>
                                        <p:tgtEl>
                                          <p:spTgt spid="5">
                                            <p:bg/>
                                          </p:spTgt>
                                        </p:tgtEl>
                                        <p:attrNameLst>
                                          <p:attrName>ppt_h</p:attrName>
                                        </p:attrNameLst>
                                      </p:cBhvr>
                                      <p:tavLst>
                                        <p:tav tm="0">
                                          <p:val>
                                            <p:fltVal val="0"/>
                                          </p:val>
                                        </p:tav>
                                        <p:tav tm="100000">
                                          <p:val>
                                            <p:strVal val="#ppt_h"/>
                                          </p:val>
                                        </p:tav>
                                      </p:tavLst>
                                    </p:anim>
                                    <p:anim calcmode="lin" valueType="num">
                                      <p:cBhvr>
                                        <p:cTn id="16" dur="1000" fill="hold"/>
                                        <p:tgtEl>
                                          <p:spTgt spid="5">
                                            <p:bg/>
                                          </p:spTgt>
                                        </p:tgtEl>
                                        <p:attrNameLst>
                                          <p:attrName>style.rotation</p:attrName>
                                        </p:attrNameLst>
                                      </p:cBhvr>
                                      <p:tavLst>
                                        <p:tav tm="0">
                                          <p:val>
                                            <p:fltVal val="90"/>
                                          </p:val>
                                        </p:tav>
                                        <p:tav tm="100000">
                                          <p:val>
                                            <p:fltVal val="0"/>
                                          </p:val>
                                        </p:tav>
                                      </p:tavLst>
                                    </p:anim>
                                    <p:animEffect transition="in" filter="fade">
                                      <p:cBhvr>
                                        <p:cTn id="17" dur="10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 calcmode="lin" valueType="num">
                                      <p:cBhvr>
                                        <p:cTn id="22"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 calcmode="lin" valueType="num">
                                      <p:cBhvr>
                                        <p:cTn id="30"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5">
                                            <p:txEl>
                                              <p:pRg st="3" end="3"/>
                                            </p:txEl>
                                          </p:spTgt>
                                        </p:tgtEl>
                                        <p:attrNameLst>
                                          <p:attrName>style.visibility</p:attrName>
                                        </p:attrNameLst>
                                      </p:cBhvr>
                                      <p:to>
                                        <p:strVal val="visible"/>
                                      </p:to>
                                    </p:set>
                                    <p:anim calcmode="lin" valueType="num">
                                      <p:cBhvr>
                                        <p:cTn id="38"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6105">
              <a:srgbClr val="DFF1B8"/>
            </a:gs>
            <a:gs pos="64000">
              <a:schemeClr val="accent1">
                <a:lumMod val="5000"/>
                <a:lumOff val="95000"/>
              </a:schemeClr>
            </a:gs>
            <a:gs pos="74000">
              <a:schemeClr val="accent1">
                <a:lumMod val="45000"/>
                <a:lumOff val="55000"/>
              </a:schemeClr>
            </a:gs>
            <a:gs pos="96000">
              <a:schemeClr val="accent1">
                <a:lumMod val="45000"/>
                <a:lumOff val="55000"/>
              </a:schemeClr>
            </a:gs>
            <a:gs pos="76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03F57C-7BAC-46C5-BB5B-1ADE034A5249}"/>
              </a:ext>
            </a:extLst>
          </p:cNvPr>
          <p:cNvSpPr>
            <a:spLocks noGrp="1"/>
          </p:cNvSpPr>
          <p:nvPr>
            <p:ph type="sldNum" sz="quarter" idx="12"/>
          </p:nvPr>
        </p:nvSpPr>
        <p:spPr/>
        <p:txBody>
          <a:bodyPr/>
          <a:lstStyle/>
          <a:p>
            <a:fld id="{D495E168-DA5E-4888-8D8A-92B118324C14}" type="slidenum">
              <a:rPr lang="en-US" noProof="0" smtClean="0"/>
              <a:pPr/>
              <a:t>15</a:t>
            </a:fld>
            <a:endParaRPr lang="en-US" noProof="0" dirty="0"/>
          </a:p>
        </p:txBody>
      </p:sp>
      <p:sp>
        <p:nvSpPr>
          <p:cNvPr id="4" name="Footer Placeholder 3">
            <a:extLst>
              <a:ext uri="{FF2B5EF4-FFF2-40B4-BE49-F238E27FC236}">
                <a16:creationId xmlns:a16="http://schemas.microsoft.com/office/drawing/2014/main" id="{6BB74149-E5EC-48A0-92E7-0B2455780C31}"/>
              </a:ext>
            </a:extLst>
          </p:cNvPr>
          <p:cNvSpPr>
            <a:spLocks noGrp="1"/>
          </p:cNvSpPr>
          <p:nvPr>
            <p:ph type="ftr" sz="quarter" idx="11"/>
          </p:nvPr>
        </p:nvSpPr>
        <p:spPr/>
        <p:txBody>
          <a:bodyPr/>
          <a:lstStyle/>
          <a:p>
            <a:r>
              <a:rPr lang="en-US" noProof="0"/>
              <a:t>ADD A FOOTER</a:t>
            </a:r>
            <a:endParaRPr lang="en-US" noProof="0" dirty="0"/>
          </a:p>
        </p:txBody>
      </p:sp>
      <p:pic>
        <p:nvPicPr>
          <p:cNvPr id="10" name="Picture 9">
            <a:extLst>
              <a:ext uri="{FF2B5EF4-FFF2-40B4-BE49-F238E27FC236}">
                <a16:creationId xmlns:a16="http://schemas.microsoft.com/office/drawing/2014/main" id="{F06D84F7-DCBD-4E5B-8A52-E8234DEE1F5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39151" y="14287"/>
            <a:ext cx="11676183" cy="6829425"/>
          </a:xfrm>
          <a:prstGeom prst="rect">
            <a:avLst/>
          </a:prstGeom>
        </p:spPr>
      </p:pic>
      <p:sp>
        <p:nvSpPr>
          <p:cNvPr id="5" name="Text Placeholder 4">
            <a:extLst>
              <a:ext uri="{FF2B5EF4-FFF2-40B4-BE49-F238E27FC236}">
                <a16:creationId xmlns:a16="http://schemas.microsoft.com/office/drawing/2014/main" id="{BFEA1913-6DFC-41F2-BDCF-E7D75D26C900}"/>
              </a:ext>
            </a:extLst>
          </p:cNvPr>
          <p:cNvSpPr>
            <a:spLocks noGrp="1"/>
          </p:cNvSpPr>
          <p:nvPr>
            <p:ph type="body" sz="quarter" idx="13"/>
          </p:nvPr>
        </p:nvSpPr>
        <p:spPr>
          <a:xfrm>
            <a:off x="4016202" y="1433016"/>
            <a:ext cx="10515600" cy="5669936"/>
          </a:xfrm>
        </p:spPr>
        <p:txBody>
          <a:bodyPr>
            <a:normAutofit/>
          </a:bodyPr>
          <a:lstStyle/>
          <a:p>
            <a:pPr marL="0" indent="0" algn="ctr">
              <a:buNone/>
            </a:pPr>
            <a:r>
              <a:rPr lang="ar-LB" sz="5400" dirty="0"/>
              <a:t>إيليا أبو ماضي</a:t>
            </a:r>
          </a:p>
          <a:p>
            <a:pPr marL="0" indent="0" algn="ctr">
              <a:buNone/>
            </a:pPr>
            <a:endParaRPr lang="ar-LB" sz="5400" dirty="0"/>
          </a:p>
          <a:p>
            <a:pPr marL="0" indent="0" algn="ctr">
              <a:buNone/>
            </a:pPr>
            <a:r>
              <a:rPr lang="ar-LB" sz="5400" dirty="0"/>
              <a:t>شاعر الحبّ والخير</a:t>
            </a:r>
          </a:p>
          <a:p>
            <a:pPr marL="0" indent="0" algn="ctr">
              <a:buNone/>
            </a:pPr>
            <a:endParaRPr lang="ar-LB" sz="5400" dirty="0"/>
          </a:p>
          <a:p>
            <a:pPr marL="0" indent="0" algn="ctr">
              <a:buNone/>
            </a:pPr>
            <a:r>
              <a:rPr lang="ar-LB" sz="5400" dirty="0"/>
              <a:t>          والتّفاؤل</a:t>
            </a:r>
          </a:p>
        </p:txBody>
      </p:sp>
    </p:spTree>
    <p:extLst>
      <p:ext uri="{BB962C8B-B14F-4D97-AF65-F5344CB8AC3E}">
        <p14:creationId xmlns:p14="http://schemas.microsoft.com/office/powerpoint/2010/main" val="41054278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1"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2000"/>
                                        <p:tgtEl>
                                          <p:spTgt spid="5">
                                            <p:txEl>
                                              <p:pRg st="0" end="0"/>
                                            </p:txEl>
                                          </p:spTgt>
                                        </p:tgtEl>
                                      </p:cBhvr>
                                    </p:animEffect>
                                    <p:anim calcmode="lin" valueType="num">
                                      <p:cBhvr>
                                        <p:cTn id="26"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1"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2000"/>
                                        <p:tgtEl>
                                          <p:spTgt spid="5">
                                            <p:txEl>
                                              <p:pRg st="2" end="2"/>
                                            </p:txEl>
                                          </p:spTgt>
                                        </p:tgtEl>
                                      </p:cBhvr>
                                    </p:animEffect>
                                    <p:anim calcmode="lin" valueType="num">
                                      <p:cBhvr>
                                        <p:cTn id="33"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34" dur="2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grpId="1"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2000"/>
                                        <p:tgtEl>
                                          <p:spTgt spid="5">
                                            <p:txEl>
                                              <p:pRg st="4" end="4"/>
                                            </p:txEl>
                                          </p:spTgt>
                                        </p:tgtEl>
                                      </p:cBhvr>
                                    </p:animEffect>
                                    <p:anim calcmode="lin" valueType="num">
                                      <p:cBhvr>
                                        <p:cTn id="40" dur="2000" fill="hold"/>
                                        <p:tgtEl>
                                          <p:spTgt spid="5">
                                            <p:txEl>
                                              <p:pRg st="4" end="4"/>
                                            </p:txEl>
                                          </p:spTgt>
                                        </p:tgtEl>
                                        <p:attrNameLst>
                                          <p:attrName>ppt_w</p:attrName>
                                        </p:attrNameLst>
                                      </p:cBhvr>
                                      <p:tavLst>
                                        <p:tav tm="0" fmla="#ppt_w*sin(2.5*pi*$)">
                                          <p:val>
                                            <p:fltVal val="0"/>
                                          </p:val>
                                        </p:tav>
                                        <p:tav tm="100000">
                                          <p:val>
                                            <p:fltVal val="1"/>
                                          </p:val>
                                        </p:tav>
                                      </p:tavLst>
                                    </p:anim>
                                    <p:anim calcmode="lin" valueType="num">
                                      <p:cBhvr>
                                        <p:cTn id="41" dur="20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5" grpId="1"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22f38b42-1616-43c1-b28b-c4e15f73b857" xsi:nil="true"/>
    <ReferenceId xmlns="22f38b42-1616-43c1-b28b-c4e15f73b85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4B3D4969F7210428FC7EE845D99F8F9" ma:contentTypeVersion="11" ma:contentTypeDescription="Create a new document." ma:contentTypeScope="" ma:versionID="f176861935ec36d9c212f87cfb2ec9dc">
  <xsd:schema xmlns:xsd="http://www.w3.org/2001/XMLSchema" xmlns:xs="http://www.w3.org/2001/XMLSchema" xmlns:p="http://schemas.microsoft.com/office/2006/metadata/properties" xmlns:ns2="22f38b42-1616-43c1-b28b-c4e15f73b857" targetNamespace="http://schemas.microsoft.com/office/2006/metadata/properties" ma:root="true" ma:fieldsID="37c49020315e03ff6087e6bca276e087" ns2:_="">
    <xsd:import namespace="22f38b42-1616-43c1-b28b-c4e15f73b857"/>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f38b42-1616-43c1-b28b-c4e15f73b857"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680A15-7E49-40AD-A17E-9EA098747866}">
  <ds:schemaRefs>
    <ds:schemaRef ds:uri="http://schemas.microsoft.com/office/2006/metadata/properties"/>
    <ds:schemaRef ds:uri="http://schemas.microsoft.com/office/infopath/2007/PartnerControls"/>
    <ds:schemaRef ds:uri="71af3243-3dd4-4a8d-8c0d-dd76da1f02a5"/>
    <ds:schemaRef ds:uri="22f38b42-1616-43c1-b28b-c4e15f73b857"/>
  </ds:schemaRefs>
</ds:datastoreItem>
</file>

<file path=customXml/itemProps2.xml><?xml version="1.0" encoding="utf-8"?>
<ds:datastoreItem xmlns:ds="http://schemas.openxmlformats.org/officeDocument/2006/customXml" ds:itemID="{29C72C54-8EE4-4244-BE0D-E0E8706148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f38b42-1616-43c1-b28b-c4e15f73b8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B73D12-7B2D-4DCB-83EA-85380446C9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602</Words>
  <Application>Microsoft Office PowerPoint</Application>
  <PresentationFormat>Widescreen</PresentationFormat>
  <Paragraphs>70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إيليّا أبو ماضي           شاعرٌ من لبنان  تلامذة السّنة الثّامنة -6- يحتفلون بأحد أبرز شعراء وطنهم  بمناسبة اليوم العالميّ للّغة                                  العربيّة</vt:lpstr>
      <vt:lpstr>من هو إيليا أبو ماضي؟</vt:lpstr>
      <vt:lpstr>ولد أبو ماضي لعائلةٍ بسيطة الحال، الأمر الذي منعه من متابعة تعليمه في سن الحادية عشر فترك لبنان مهاجرًا إلى الإسكندرية طلبًا للعمل.       هناك عمل برفقة عمه الذي كان تاجرًا للتبغ في بيع السجائر أثناء النهار، أمّا في الليل فكان يطالع الكتب ويتعلم النحو والإعراب اللذين كانا كل شغفه، فتعلم كل ما استطاع إليه سبيلًا بنفسه أو عن طريق الكتب.</vt:lpstr>
      <vt:lpstr>PowerPoint Presentation</vt:lpstr>
      <vt:lpstr>PowerPoint Presentation</vt:lpstr>
      <vt:lpstr>   نتيجة كتاباته السياسية اضطر إلى الهجرة إلى أمريكا عام 1912م بعد ملاحقته من قبل السلطات التي لم تكن راضيةً عن كتاباته.   استقرّ في سنسناتي وعمل مع أخيه البكر  ثمّ توجّه إلى نيويورك.  وفي بروكلين شارك في تأسيس الرّابطة القلميّة مع جبران  خليل جبران وميخائيل نعيمة.             </vt:lpstr>
      <vt:lpstr>PowerPoint Presentation</vt:lpstr>
      <vt:lpstr> من دواوين إيليا أبو ماضي الشعرية </vt:lpstr>
      <vt:lpstr>من أشهر ها:</vt:lpstr>
      <vt:lpstr>من أكثرها شهرة </vt:lpstr>
      <vt:lpstr>PowerPoint Presentation</vt:lpstr>
      <vt:lpstr>PowerPoint Presentation</vt:lpstr>
      <vt:lpstr> </vt:lpstr>
      <vt:lpstr>من أشهر الأبيات التي نظمها: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2020-12-03T19:08:14Z</dcterms:created>
  <dcterms:modified xsi:type="dcterms:W3CDTF">2020-12-13T19:49:29Z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0x010100B4B3D4969F7210428FC7EE845D99F8F9</vt:lpwstr>
  </property>
</Properties>
</file>