
<file path=[Content_Types].xml><?xml version="1.0" encoding="utf-8"?>
<Types xmlns="http://schemas.openxmlformats.org/package/2006/content-types">
  <Default Extension="glb" ContentType="model/gltf.binary"/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57" r:id="rId4"/>
    <p:sldId id="258" r:id="rId5"/>
    <p:sldId id="259" r:id="rId6"/>
    <p:sldId id="260" r:id="rId7"/>
    <p:sldId id="262" r:id="rId8"/>
    <p:sldId id="267" r:id="rId9"/>
    <p:sldId id="268" r:id="rId10"/>
    <p:sldId id="274" r:id="rId11"/>
    <p:sldId id="270" r:id="rId12"/>
    <p:sldId id="271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84" r:id="rId24"/>
    <p:sldId id="285" r:id="rId25"/>
    <p:sldId id="286" r:id="rId26"/>
    <p:sldId id="291" r:id="rId27"/>
    <p:sldId id="288" r:id="rId28"/>
    <p:sldId id="290" r:id="rId29"/>
    <p:sldId id="289" r:id="rId30"/>
    <p:sldId id="292" r:id="rId31"/>
    <p:sldId id="287" r:id="rId32"/>
    <p:sldId id="294" r:id="rId33"/>
    <p:sldId id="293" r:id="rId34"/>
    <p:sldId id="295" r:id="rId35"/>
    <p:sldId id="297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9F25C-EB0F-4065-9C57-B27092EBB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93E29-A7B3-423B-B9ED-614A99D84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9A0B3-C301-4B7A-9985-A9E986FC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9A41A-5E00-49B5-B46E-684E3BA38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C633C-03D5-4E35-B7B1-D238D12A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40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47ABD-4A29-49C3-B4EF-0CDA2DA96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51FCF-CCF7-45C4-BBCF-6800D3A0F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33442-3746-4249-9888-56F8EB83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5C72C-A1FD-437A-B6A5-70A77D0D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5EED9-5C26-4C43-B61C-51A4AB8C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09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27D62-F4C5-4121-A185-BC7F032DC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27A84-E0F1-4F49-B05C-DE3D7A5B1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BEAF7-B11F-44AF-B5B8-83895E6DF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F8A23-6BC1-424C-961E-0185DA7D5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20321-51C8-4F90-A478-DCCC4DBCA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9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DF30-921F-4CB0-8C44-B33A0A76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AE38B-67DE-4628-A65E-74CA71B5A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E688F-300E-42D0-B715-EE5798D58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30FD0-2265-44F8-B9A5-E36DEB61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911F0-B9D0-491F-A4E5-4C88728BD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F43EF-9BB4-4313-A0D7-9E6D3181A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71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101F-D0D4-4BA6-A60B-ABE6A656C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A41A1-5ACB-4870-8B8F-D7C7861E4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C8DA73-265D-46F6-9D27-DBCBA191C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A257C6-1133-4232-AED3-9A6A99DAC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C740A1-378F-407B-8E2B-E69BD42386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A2C37-957E-4FAB-B9F2-0252CFF0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8B140F-EEF2-4271-818A-8686B32C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49D037-6202-4890-B825-7F4FF0F4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5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481F5-3077-41CE-90A2-964469C4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E8E96-083B-427F-A82B-2F8F297B3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0D194-CF79-4F06-BFA2-CC4A8981F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7E204-AF17-4CCD-AD17-B55BF09A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47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5205E7-9516-4B20-937B-734FF1761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1A959-9E64-4B5D-AF54-15F609088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87052-09D5-4ADA-87FC-6E8DD49C3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01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4B5C5-D57A-4D64-A139-C0CD30E2A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D34DD-B189-40E0-B3B5-E3429810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58C9E-B98A-4693-B52C-4D3A7F92F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7C7A1-5A30-41F5-87CB-0D6FE66E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909AB5-D3E3-4AEB-A974-9FD98AAD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BF203-D9FF-456B-A114-746990F9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47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21277-96E1-41E9-A2EE-F9D79DF2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463457-1866-4D03-8A3C-4E66BCAC10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936A1-50F4-4B06-94D2-B3FFF9193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D765ED-CB11-4A39-9A4E-CE7F7FB4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5EA1-FEFC-4A86-A8EA-4354C42A3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0B6E6-E9B6-4CEB-91A4-69F3E336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89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FE7D-7F68-48E8-BFA9-E7B7A64B7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335078-1F19-4667-ACF9-9001C168D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90D62-BCC9-4EA7-98B4-4D2B88ABC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7C60F-991B-42F6-91D6-7C17D4D64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988E7-83C0-4AD9-83DF-F04C6BEED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383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B124E2-971F-4FCA-8311-27ECFCF48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FFE2E5-91E0-4D90-A4AB-C67DE825C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DFC5D-06B1-4355-8117-5E9E5ED6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1C4DA-54FF-4DDE-8D79-A30BD82F8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63099-9547-4381-BFB9-12A7686F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9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12AA74-79F7-4401-8222-23698E24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8F74F-1640-4CA3-960B-3384D5857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8130F-C1D7-4A89-9EF9-8F4E617B38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841EF-F046-4AAC-9C4F-15DE61AD62B8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B1088-22FE-46F9-8A1E-066932313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8A70E-0C76-4587-8414-63C252F36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2F47-FCB5-47A8-859A-BD82E658B22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87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fif"/><Relationship Id="rId4" Type="http://schemas.openxmlformats.org/officeDocument/2006/relationships/image" Target="../media/image12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f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f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microsoft.com/office/2017/06/relationships/model3d" Target="../media/model3d1.glb"/><Relationship Id="rId4" Type="http://schemas.openxmlformats.org/officeDocument/2006/relationships/image" Target="../media/image55.svg"/><Relationship Id="rId9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75E62B-16AB-4F85-A433-8A2662D68DA5}"/>
              </a:ext>
            </a:extLst>
          </p:cNvPr>
          <p:cNvSpPr txBox="1"/>
          <p:nvPr/>
        </p:nvSpPr>
        <p:spPr>
          <a:xfrm>
            <a:off x="4830594" y="142257"/>
            <a:ext cx="2749471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6000" dirty="0">
                <a:solidFill>
                  <a:srgbClr val="0070C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أقوال وحكم</a:t>
            </a:r>
            <a:endParaRPr lang="fr-FR" sz="6000" dirty="0">
              <a:solidFill>
                <a:srgbClr val="0070C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3D8AD5-18FC-47C0-8336-40B61F2B553F}"/>
              </a:ext>
            </a:extLst>
          </p:cNvPr>
          <p:cNvSpPr txBox="1"/>
          <p:nvPr/>
        </p:nvSpPr>
        <p:spPr>
          <a:xfrm>
            <a:off x="9630891" y="353521"/>
            <a:ext cx="2182008" cy="584775"/>
          </a:xfrm>
          <a:prstGeom prst="rect">
            <a:avLst/>
          </a:prstGeom>
          <a:solidFill>
            <a:srgbClr val="0070C0"/>
          </a:solidFill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3200" dirty="0"/>
              <a:t>السّنة السّابعة 6</a:t>
            </a:r>
            <a:endParaRPr lang="fr-FR" sz="3200" dirty="0"/>
          </a:p>
        </p:txBody>
      </p:sp>
      <p:pic>
        <p:nvPicPr>
          <p:cNvPr id="4" name="البنت الشلبيه (Karaoke) - فيروز ">
            <a:hlinkClick r:id="" action="ppaction://media"/>
            <a:extLst>
              <a:ext uri="{FF2B5EF4-FFF2-40B4-BE49-F238E27FC236}">
                <a16:creationId xmlns:a16="http://schemas.microsoft.com/office/drawing/2014/main" id="{E89E8CF5-FF06-4DDB-8273-0A95AFC018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B86EB3-1601-4994-87B1-78F18FA523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09" y="1462805"/>
            <a:ext cx="10653623" cy="49811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329975003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8975" y="1918607"/>
            <a:ext cx="4479985" cy="2503807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ar-LB" sz="4800" dirty="0">
                <a:solidFill>
                  <a:srgbClr val="0070C0"/>
                </a:solidFill>
              </a:rPr>
              <a:t>لا يحزنك أنك فشلت مادمت تحاول الوقوف على قدميك من جديد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5" y="742950"/>
            <a:ext cx="5747656" cy="5617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653995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2F25F13-3737-1347-8CED-F649A7D7D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667" y="74672"/>
            <a:ext cx="5594195" cy="2786567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88C85A6-F815-B34E-A30F-55304F6C3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74673"/>
            <a:ext cx="5594196" cy="2786567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981450F-393E-1F47-9E12-5DE286799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96" y="1968017"/>
            <a:ext cx="9571464" cy="4555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05420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shred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A750A-7112-9242-88A9-C9B3F3B23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7657" y="1573846"/>
            <a:ext cx="7863979" cy="3875214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ar-AE" sz="6600" b="1" i="0" dirty="0">
                <a:effectLst/>
                <a:latin typeface="DroidArabicKufi-Regular"/>
              </a:rPr>
              <a:t>لن تستطيع أن تمنع طيور الهمّ أن تُحلّق فوق رأسك، ولكنك تستطيع أن تمنعها أن تُعشّش في</a:t>
            </a:r>
            <a:r>
              <a:rPr lang="ar-SA" sz="6600" b="1" i="0" dirty="0">
                <a:effectLst/>
                <a:latin typeface="DroidArabicKufi-Regular"/>
              </a:rPr>
              <a:t> رأسك</a:t>
            </a:r>
            <a:r>
              <a:rPr lang="ar-AE" sz="5400" b="1" i="0" dirty="0">
                <a:effectLst/>
                <a:latin typeface="DroidArabicKufi-Regular"/>
              </a:rPr>
              <a:t> </a:t>
            </a:r>
            <a:endParaRPr lang="en-US" sz="5400" b="1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4A64652-D229-4F43-8B5F-EE7E4D805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3"/>
            <a:ext cx="3927021" cy="68547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166125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D114CC-6BCC-4420-8980-1B1EA8DD470E}"/>
              </a:ext>
            </a:extLst>
          </p:cNvPr>
          <p:cNvSpPr txBox="1"/>
          <p:nvPr/>
        </p:nvSpPr>
        <p:spPr>
          <a:xfrm>
            <a:off x="1979971" y="215559"/>
            <a:ext cx="9043448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 </a:t>
            </a:r>
            <a:r>
              <a:rPr lang="ar-LB" sz="4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مَنْ جَدَّ وَجَدَ                    وَمَنْ زَرَعَ حَصَدَ</a:t>
            </a:r>
            <a:endParaRPr lang="en-US" sz="44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63DF73-78BB-4877-A732-29B190534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721" y="1470177"/>
            <a:ext cx="3371363" cy="1958823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9147CF-A518-4A89-967F-ED05D95B5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25" y="1120396"/>
            <a:ext cx="5356513" cy="2374305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E3E1C7-46D7-4E75-9AE6-4AB0D64BA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032" y="3620800"/>
            <a:ext cx="3559628" cy="3216981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E89E48D-AD27-4DD6-A0D5-09DB3B8A5F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62" y="3752046"/>
            <a:ext cx="4182837" cy="2596243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95993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1.85185E-6 L 2.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1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1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2958B5-FC45-4A1E-8AC1-4F4350B8DA6D}"/>
              </a:ext>
            </a:extLst>
          </p:cNvPr>
          <p:cNvSpPr txBox="1"/>
          <p:nvPr/>
        </p:nvSpPr>
        <p:spPr>
          <a:xfrm>
            <a:off x="2616199" y="340902"/>
            <a:ext cx="65024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ar-LB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دِرْهِمُ وِقايَةٍ خَيْرٌ مِنْ قِنْطارِ عِلاج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02BDE0-C639-48BE-A3BC-6B4D84B27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568" y="1371600"/>
            <a:ext cx="5608864" cy="2057400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84C5B9-F40E-4AFF-BCBA-8752CDB4E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94" y="3976006"/>
            <a:ext cx="3400425" cy="262073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6BB16E-547A-4D51-8F75-DC962F7B1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317" y="3896361"/>
            <a:ext cx="3092335" cy="262073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13060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CACC-DAB5-4DC4-A891-902A31702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0292" y="2819279"/>
            <a:ext cx="4805996" cy="1401448"/>
          </a:xfrm>
          <a:solidFill>
            <a:srgbClr val="00B05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</a:bodyPr>
          <a:lstStyle/>
          <a:p>
            <a:pPr algn="l"/>
            <a:r>
              <a:rPr lang="ar-LB" sz="4400" dirty="0">
                <a:solidFill>
                  <a:srgbClr val="000000"/>
                </a:solidFill>
              </a:rPr>
              <a:t>لِسانُك حِصانُك إن صِنْتَهُ صانَك و إن خنْتَهُ خانَك.</a:t>
            </a:r>
            <a:endParaRPr lang="fr-FR" sz="4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يقول مثل : لسانك حصانك إن صنته صانك وان... - الشيخ عبد الحميد كشك- رحمه  الله | Facebook">
            <a:extLst>
              <a:ext uri="{FF2B5EF4-FFF2-40B4-BE49-F238E27FC236}">
                <a16:creationId xmlns:a16="http://schemas.microsoft.com/office/drawing/2014/main" id="{87681768-619E-4D64-8D47-F1143C7E2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3" r="16621"/>
          <a:stretch/>
        </p:blipFill>
        <p:spPr bwMode="auto">
          <a:xfrm>
            <a:off x="0" y="408470"/>
            <a:ext cx="5478085" cy="6303884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5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121" y="376238"/>
            <a:ext cx="2988129" cy="6105524"/>
          </a:xfrm>
          <a:scene3d>
            <a:camera prst="orthographicFront"/>
            <a:lightRig rig="brightRoom" dir="t"/>
          </a:scene3d>
          <a:sp3d prstMaterial="translucentPowder"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0" y="376238"/>
            <a:ext cx="4591050" cy="61055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400050"/>
          </a:sp3d>
        </p:spPr>
      </p:pic>
    </p:spTree>
    <p:extLst>
      <p:ext uri="{BB962C8B-B14F-4D97-AF65-F5344CB8AC3E}">
        <p14:creationId xmlns:p14="http://schemas.microsoft.com/office/powerpoint/2010/main" val="282710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checker/>
      </p:transition>
    </mc:Choice>
    <mc:Fallback xmlns="">
      <p:transition spd="slow" advClick="0" advTm="3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42" y="480218"/>
            <a:ext cx="4895877" cy="5897563"/>
          </a:xfrm>
          <a:scene3d>
            <a:camera prst="orthographicFront"/>
            <a:lightRig rig="threePt" dir="t"/>
          </a:scene3d>
          <a:sp3d>
            <a:bevelT w="565150" h="29845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282" y="1078932"/>
            <a:ext cx="2981325" cy="4991100"/>
          </a:xfrm>
          <a:prstGeom prst="rect">
            <a:avLst/>
          </a:prstGeom>
          <a:scene3d>
            <a:camera prst="orthographicFront"/>
            <a:lightRig rig="harsh" dir="t"/>
          </a:scene3d>
          <a:sp3d prstMaterial="powder">
            <a:bevelT/>
          </a:sp3d>
        </p:spPr>
      </p:pic>
    </p:spTree>
    <p:extLst>
      <p:ext uri="{BB962C8B-B14F-4D97-AF65-F5344CB8AC3E}">
        <p14:creationId xmlns:p14="http://schemas.microsoft.com/office/powerpoint/2010/main" val="3235293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ractur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55" y="705777"/>
            <a:ext cx="10554511" cy="57394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76200">
              <a:srgbClr val="000000"/>
            </a:innerShdw>
          </a:effectLst>
          <a:scene3d>
            <a:camera prst="orthographicFront"/>
            <a:lightRig rig="threePt" dir="t"/>
          </a:scene3d>
          <a:sp3d>
            <a:bevelT w="209550" h="190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112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096736"/>
            <a:ext cx="2743200" cy="431890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552450" h="2540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6" y="1461407"/>
            <a:ext cx="6882493" cy="339634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5-Point Star 7"/>
          <p:cNvSpPr/>
          <p:nvPr/>
        </p:nvSpPr>
        <p:spPr>
          <a:xfrm>
            <a:off x="7564209" y="182336"/>
            <a:ext cx="914400" cy="914400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 w="222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1730424" y="5683067"/>
            <a:ext cx="1201615" cy="914400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 w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2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667771"/>
            <a:ext cx="7772400" cy="1470025"/>
          </a:xfr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ar-LB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من طلب العلى... سهر اللّيالي.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6" name="AutoShape 2" descr="What advice do you have for someone studying for the bar exam?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What advice do you have for someone studying for the bar exam?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What advice do you have for someone studying for the bar exam?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What advice do you have for someone studying for the bar exam?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Academic Tip of the Month – Don't Study Harder – Study Better! | The  Ruggers Ed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6479" y="2645228"/>
            <a:ext cx="9691007" cy="382088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911" y="128081"/>
            <a:ext cx="6553200" cy="1143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ar-LB" dirty="0"/>
              <a:t>إذا سماؤك يوماً تلبّدت بالغيوم</a:t>
            </a:r>
            <a:br>
              <a:rPr lang="ar-LB" dirty="0"/>
            </a:br>
            <a:r>
              <a:rPr lang="ar-LB" dirty="0"/>
              <a:t>أغمض جفونك ترَ أن خلف الغيوم نجوم</a:t>
            </a:r>
            <a:endParaRPr lang="en-US" dirty="0"/>
          </a:p>
        </p:txBody>
      </p:sp>
      <p:pic>
        <p:nvPicPr>
          <p:cNvPr id="4" name="Content Placeholder 3" descr="third_eye_pineal-768x43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774" y="1512073"/>
            <a:ext cx="9698477" cy="4218214"/>
          </a:xfrm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5C260-A832-A442-8AF3-4E11F10DF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765" y="658132"/>
            <a:ext cx="10515600" cy="4351338"/>
          </a:xfrm>
          <a:solidFill>
            <a:srgbClr val="FF3399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 </a:t>
            </a:r>
            <a:r>
              <a:rPr lang="ar-LB" sz="4400" dirty="0"/>
              <a:t>من باع الثّمين بلا ثمن اشترى الرّخيص بأغلى ثمنٍ</a:t>
            </a:r>
            <a:endParaRPr lang="en-US" sz="4400" dirty="0"/>
          </a:p>
          <a:p>
            <a:pPr marL="0" indent="0" algn="ctr">
              <a:buNone/>
            </a:pPr>
            <a:endParaRPr lang="en-US" sz="44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0898221A-438E-3B4D-89E4-04C603802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269" y="1809189"/>
            <a:ext cx="7617278" cy="451144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22558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563" y="1023923"/>
            <a:ext cx="8305800" cy="4810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151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rgbClr val="FFFF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442581-8BCE-40EA-8993-D888774EA64F}"/>
              </a:ext>
            </a:extLst>
          </p:cNvPr>
          <p:cNvSpPr txBox="1"/>
          <p:nvPr/>
        </p:nvSpPr>
        <p:spPr>
          <a:xfrm>
            <a:off x="1503970" y="214498"/>
            <a:ext cx="9001182" cy="144655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4400" dirty="0"/>
              <a:t>قِمّة الثّقة أن تصمت عندما يستهزئ بك الآخرون</a:t>
            </a:r>
          </a:p>
          <a:p>
            <a:r>
              <a:rPr lang="ar-LB" sz="4400" dirty="0"/>
              <a:t>لأنّك تعرف من أنتَ وَمن هُم          </a:t>
            </a:r>
            <a:endParaRPr lang="fr-FR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E4198F-909A-40E4-96BE-92E5BC14E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89" y="1767376"/>
            <a:ext cx="6667500" cy="49911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009068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rgbClr val="FFFF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1D4184-D481-44AD-986A-495203442A3B}"/>
              </a:ext>
            </a:extLst>
          </p:cNvPr>
          <p:cNvSpPr txBox="1"/>
          <p:nvPr/>
        </p:nvSpPr>
        <p:spPr>
          <a:xfrm>
            <a:off x="894946" y="305068"/>
            <a:ext cx="10350228" cy="624786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fr-FR" sz="40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8E38261-0CAC-4A63-99DC-BED3A46EF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815" y="1295400"/>
            <a:ext cx="7696200" cy="4267200"/>
          </a:xfrm>
          <a:prstGeom prst="rect">
            <a:avLst/>
          </a:prstGeom>
          <a:pattFill prst="pct75">
            <a:fgClr>
              <a:schemeClr val="accent1"/>
            </a:fgClr>
            <a:bgClr>
              <a:srgbClr val="FFFF00"/>
            </a:bgClr>
          </a:patt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64173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11613"/>
            <a:ext cx="8382000" cy="4691062"/>
          </a:xfrm>
          <a:prstGeom prst="rect">
            <a:avLst/>
          </a:prstGeom>
          <a:pattFill prst="diagBrick">
            <a:fgClr>
              <a:schemeClr val="accent1"/>
            </a:fgClr>
            <a:bgClr>
              <a:srgbClr val="002060"/>
            </a:bgClr>
          </a:patt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623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FE23A9-3896-4FB4-B010-99E9BF138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28" y="493939"/>
            <a:ext cx="9339943" cy="587012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matte"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384811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rgbClr val="FFFF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data:image/jpg;base64,%20/9j/4AAQSkZJRgABAQEAYABgAAD/2wBDAAUDBAQEAwUEBAQFBQUGBwwIBwcHBw8LCwkMEQ8SEhEPERETFhwXExQaFRERGCEYGh0dHx8fExciJCIeJBweHx7/2wBDAQUFBQcGBw4ICA4eFBEUHh4eHh4eHh4eHh4eHh4eHh4eHh4eHh4eHh4eHh4eHh4eHh4eHh4eHh4eHh4eHh4eHh7/wAARCABLARY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vmD4a+MPFGt/tKvp2qa7e3FjBcXkcVsZNsSqoYL8gwDjHU19P0AFFFFABRRRQAUUUUAFFQrdWrXb2a3ELXKKHeIOC6qehK9QKmoAKKKKACikbhSfavmL9nvxh4o8SfGy8j1zXL29hjtrjZC8mI1w4Awgwo/KgD6eooooAKKKKACiiigAooooAKKKKACgkKCSQAOpNFcX8cdXudC+E3iLUrNmS4S18uNl6qZGEe4fTdn8KAOg8PeItD8QpcPoeqWuoLbv5czQPuCN6H3rUrxf9jo2X/Cqpltyv2galL9pHcHam3Pttx+te0UAFFeK/H/AMbfErwzrtqvg7R7iXS4rbzLq5+wGeNpCx4yORgAfn7V5TF+0t8QIlKy2egyMO7W0gP6SUAbXjzxh8Rvid8QtU8HeCJpbPT7CV4nSKcQM4RtrSSPndjd0UdscVe8H/B34xeF9STV9K8W6bDdf8tIZLmWSOQd1cFcEf5FeHa/4wv9S8YS+KrJYdD1KV/Md9Od4x5h6uMsSCe/ODXY6V8efijawrCusRXoAwDPZI7fmACaAPs7SGv20u1bVUt0vzEv2hbckxiTHzbSecZ6Zq1Xjn7NvjPxx41/ti98UtGLS3EUdsq2nk7nOSxz342/nWbe/tAW/h34geIvD/irSp1tLK7MNnLZx7n2ju4Zuc9QR2PSgDP/AGt9e8e6IdPGl3zWXh64wDLa5WUzrztkb0wMgDAODnNeofBTxkPHPw+sdYkKi9TNveqOgmTGT9CCG/GvJ/in8bvhx4u8Dal4f+x6xM9zF+5ZrVV8uUco2S3YgfhmnfsRvcHR/EqNn7OLmArzwG2tnH4YoA474M/8nS3X/X3ffyavryvkb4KQzS/tRXzxxO6RXN80jKMhB8wyfTkgV9c0AMlmhiaNZZY4zI2xAzAbm9B6ng0+vk39qWPxP4a+Kem+I49Vu5rR9tzpm9yUtpYyNyAdPQ+4bHNd3oX7TXhKbT4m1nStVs7zaPNWCNZY93cqdwOPqKAOp+PPxTb4c6dbRWulSXmoX6v9mkk4t024yWPUkZHyj16iut+G/iSLxd4I0rxBHtDXcAaVF6JIOHX/AL6B/DFfO/x3+L3gfx74JbR7Gx1UX8cyT2s00CqqMODk7s4KkivS/wBkVJl+DsBlzta+uGjz/d3D+uaAPXqKK8R+HfjjXPGP7QOvWUGqSp4c0qCRYrRVXbKysI9xOM8ks3XsKALWo/AxX+JsXi/TvF2sWavMZrtPNLTsf7qS54U9MEHAr0bUfGHhfTdds9Au9btE1S7kEUNr5m6QsegIH3c++K3q+Pf2pNMk8L/GWDxBpv7h72OK+jZeMTRnax/NVP4mgD7Cryv4+/FiT4c2ttaWOkvd6lfRs0EsvFvGAcHJHLMOPlGOo5rm9B/aa8Jy6dEda0nVbW9CgSrBGskZbuVO4HH1FcR8ffi14J+IHg9NM06y1RdQt7hZraaaBVVezAncTyD6dhQB9JeBfEEHinwXpniC3wFvbZZGUfwvjDL+DAivmH9lb/kt9/8A9e9z/wChivZf2VUnT4J6d52cNPcNHn+75jY/rXj37KcE0nxp1OZInaKK3uPMcLwuZABk9s0AfW9MkmhjljikljSSUkRqzAFyBk4Hfjmn18g/H2fxT4I+OVv4hOpXN2ocXmmmdyUSPOHhA6AA5HHYigD6+rxb42fG6TwN4mg8O2GjvLOpimuri4BCeSx58sDljjIz0BHequmftNeC5bON9Q0vWLW4wN8aRJIoPs24ZH4CvKP2iviJ4R+IQ0u50Sz1CG+sy6SS3ESqHibnHDE8EfqaAPsSxuob6ygvLZw8E8ayRsO6sMg/kaK5r4PpPH8K/C6XOfNGl2+7PUfIMZ/DFFAHV0UUUAFFFFABWV4u0Oz8TeGdQ0G/3fZ76BoXK9Vz0Ye4OCPpWrRQB8Yz+FPi38INeuLnQ4r2S3Y7TdWUPnwToDxvTBwfqOOxrSj+PfxaI8gabaPKOp/sx935A/0r6m8YadqmreHLzT9H1h9HvZoysV2sQcxn6H8s9R1Febaf4F+Kz/De80HUPiEkep+b/o1xFGWbyh/A0vD/ADcc4yOmTQB5OmsftD+PcW1tHqtnbSggvHbiyjx7uQD+Rr1j4LfBey8J6beTeKk07W9SvmR3EkAkSDbnhS4ySS3JwOgru/htp/inTPClta+MNXh1XVVzvmjj2hV7KTxvI/vYGa6SgDIi8LeGYf8AVeHdIT/dsox/Sr1tp9jbY+z2VtDjp5cSr/IVZooAK4P4g/CXwV44vv7Q1iwliv8AaFa6tZfLkcDoG6hvxGa7yigDxm0/Zt+HcLhppNauRn7sl2AP/HVFem+DvC2g+EdJ/svw9p8dlalzIyqSxdiACxJJJPArZooA4C00bwr8KNN1vxJ9n1C4N/dm4vbhIDPKAxyAAo4jXJ/PJrmtS/aP+Hdtbs9qdVvpQPljjtduT6ZYgCvZDXnXjL4LfD/xRfi/u9JazuS26R7F/J83/eA4P1xn3oA8Fvtc8SftA/EbTtJSzNjolm/mPEjbhBFkb5Hbu5Hyjtz9TXrut/s6/Dm9unuof7T0tD8zR210PLX/AL7VsfnXo3g3wl4e8H6Z/Z/h7TIbKEnc5Xl5D6sx5Y/WtXULO11Cxnsb2BJ7adDHLE4yrqRgg0AeEeC/g58FdcnnXSNau9ce1kKTR/bx8pB7hVUke44PrXuGg6Tp2g6PbaRpNqlpY2ybIYkzhR1789a4XwZ8F/BnhPxjL4l0qK6Eu3FtBJKWjtifvFe5yOPmJxXpFABXxDo+va58G/jDqcktl57pLLDcQSHaLiB23Kyt2zhWB/D1r7ermvHHgPwp40hSPxFpEN28YxHOCUlQezrg49ulAHlkf7T3hA226TQNdWbHKBYiM/72/wDpXknxW8eyfGHxXoen6X4ektmilMMAMnmSyh2XOQBgAYz3+te4p+zh8OFm3ldXZf7hvOP5Z/Wu98GeA/CPg9T/AMI9odtZysMNNgvKw93bJx7ZxQB5T4k+CHwgstVsrK/1u70a7veILYX6KJSBztEik9ff2qT/AIUn8G9G1yz0nVNVupNQugWt7W61EI0oHoFC/wD167b4l/CHwl481CHUtUjuba/Qor3FtJtaWNT9xgcjp3HIql4v+B3gXxHeWN1JbXVnLaiONjbzn9/GgwEfdnsMbhg+9AHoWjaXYaPpNvpOmWyWtlbRiOGJOiKO1cPZWHhH4LeFLm78nUJLe5uzJd3SW5mlLNkgvtHCDoOwz716BaQRWtrFbQLsiiQIi5JwoGAMnmnsqspVlDKRggjgigDxnV/2kvh/a2zNYpquozY+SNLbywT7sxGP1ryzSbnxB8f/AIrWcuoWYt9A00h5YUJKQw5ztLfxO5AH0HYCvcPFHwO+HfiDVBqM2kvZSk5lWxl8lJT/ALSjj8sV2nhXw3ofhbSk0vQNNgsLVTnZGOWP95ieWPuaAPKfE/7PvwwhW61i4vNS0ayiVpJQl2ohjX6urED8aZ4E+C/wc1ezi1bSLi48QW2esl6SufRlUKQfY1634p8P6P4n0WbR9cskvLKbBaNiRyOhBHII9a5j4XfCzw38PZ7640c3U1xeNgy3Em4pHnIQYwMD1xk0AdzDHHDEkUSBI0UKqgYAA6AUU6igAooooAKKKKACiiigAooooAKKKKACiiigAooooAKKKKACiiigAooooAKKKKACiiigAooooAKKKKACiiigAooooAKKKKACiiigAooooAKKKKACiiigAooooAKKKKACiiigAooooAKKKKACiiigAooooAKKKKACiiigAooooAKKKKACiiigAooooAKKKKACiiigD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2" descr="حكمة عن الأمل - موضو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37" y="1116168"/>
            <a:ext cx="8748028" cy="453560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data:image/jpg;base64,%20/9j/4AAQSkZJRgABAQEAYABgAAD/2wBDAAUDBAQEAwUEBAQFBQUGBwwIBwcHBw8LCwkMEQ8SEhEPERETFhwXExQaFRERGCEYGh0dHx8fExciJCIeJBweHx7/2wBDAQUFBQcGBw4ICA4eFBEUHh4eHh4eHh4eHh4eHh4eHh4eHh4eHh4eHh4eHh4eHh4eHh4eHh4eHh4eHh4eHh4eHh7/wAARCABLARY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vmD4a+MPFGt/tKvp2qa7e3FjBcXkcVsZNsSqoYL8gwDjHU19P0AFFFFABRRRQAUUUUAFFQrdWrXb2a3ELXKKHeIOC6qehK9QKmoAKKKKACikbhSfavmL9nvxh4o8SfGy8j1zXL29hjtrjZC8mI1w4Awgwo/KgD6eooooAKKKKACiiigAooooAKKKKACgkKCSQAOpNFcX8cdXudC+E3iLUrNmS4S18uNl6qZGEe4fTdn8KAOg8PeItD8QpcPoeqWuoLbv5czQPuCN6H3rUrxf9jo2X/Cqpltyv2galL9pHcHam3Pttx+te0UAFFeK/H/AMbfErwzrtqvg7R7iXS4rbzLq5+wGeNpCx4yORgAfn7V5TF+0t8QIlKy2egyMO7W0gP6SUAbXjzxh8Rvid8QtU8HeCJpbPT7CV4nSKcQM4RtrSSPndjd0UdscVe8H/B34xeF9STV9K8W6bDdf8tIZLmWSOQd1cFcEf5FeHa/4wv9S8YS+KrJYdD1KV/Md9Od4x5h6uMsSCe/ODXY6V8efijawrCusRXoAwDPZI7fmACaAPs7SGv20u1bVUt0vzEv2hbckxiTHzbSecZ6Zq1Xjn7NvjPxx41/ti98UtGLS3EUdsq2nk7nOSxz342/nWbe/tAW/h34geIvD/irSp1tLK7MNnLZx7n2ju4Zuc9QR2PSgDP/AGt9e8e6IdPGl3zWXh64wDLa5WUzrztkb0wMgDAODnNeofBTxkPHPw+sdYkKi9TNveqOgmTGT9CCG/GvJ/in8bvhx4u8Dal4f+x6xM9zF+5ZrVV8uUco2S3YgfhmnfsRvcHR/EqNn7OLmArzwG2tnH4YoA474M/8nS3X/X3ffyavryvkb4KQzS/tRXzxxO6RXN80jKMhB8wyfTkgV9c0AMlmhiaNZZY4zI2xAzAbm9B6ng0+vk39qWPxP4a+Kem+I49Vu5rR9tzpm9yUtpYyNyAdPQ+4bHNd3oX7TXhKbT4m1nStVs7zaPNWCNZY93cqdwOPqKAOp+PPxTb4c6dbRWulSXmoX6v9mkk4t024yWPUkZHyj16iut+G/iSLxd4I0rxBHtDXcAaVF6JIOHX/AL6B/DFfO/x3+L3gfx74JbR7Gx1UX8cyT2s00CqqMODk7s4KkivS/wBkVJl+DsBlzta+uGjz/d3D+uaAPXqKK8R+HfjjXPGP7QOvWUGqSp4c0qCRYrRVXbKysI9xOM8ks3XsKALWo/AxX+JsXi/TvF2sWavMZrtPNLTsf7qS54U9MEHAr0bUfGHhfTdds9Au9btE1S7kEUNr5m6QsegIH3c++K3q+Pf2pNMk8L/GWDxBpv7h72OK+jZeMTRnax/NVP4mgD7Cryv4+/FiT4c2ttaWOkvd6lfRs0EsvFvGAcHJHLMOPlGOo5rm9B/aa8Jy6dEda0nVbW9CgSrBGskZbuVO4HH1FcR8ffi14J+IHg9NM06y1RdQt7hZraaaBVVezAncTyD6dhQB9JeBfEEHinwXpniC3wFvbZZGUfwvjDL+DAivmH9lb/kt9/8A9e9z/wChivZf2VUnT4J6d52cNPcNHn+75jY/rXj37KcE0nxp1OZInaKK3uPMcLwuZABk9s0AfW9MkmhjljikljSSUkRqzAFyBk4Hfjmn18g/H2fxT4I+OVv4hOpXN2ocXmmmdyUSPOHhA6AA5HHYigD6+rxb42fG6TwN4mg8O2GjvLOpimuri4BCeSx58sDljjIz0BHequmftNeC5bON9Q0vWLW4wN8aRJIoPs24ZH4CvKP2iviJ4R+IQ0u50Sz1CG+sy6SS3ESqHibnHDE8EfqaAPsSxuob6ygvLZw8E8ayRsO6sMg/kaK5r4PpPH8K/C6XOfNGl2+7PUfIMZ/DFFAHV0UUUAFFFFABWV4u0Oz8TeGdQ0G/3fZ76BoXK9Vz0Ye4OCPpWrRQB8Yz+FPi38INeuLnQ4r2S3Y7TdWUPnwToDxvTBwfqOOxrSj+PfxaI8gabaPKOp/sx935A/0r6m8YadqmreHLzT9H1h9HvZoysV2sQcxn6H8s9R1Febaf4F+Kz/De80HUPiEkep+b/o1xFGWbyh/A0vD/ADcc4yOmTQB5OmsftD+PcW1tHqtnbSggvHbiyjx7uQD+Rr1j4LfBey8J6beTeKk07W9SvmR3EkAkSDbnhS4ySS3JwOgru/htp/inTPClta+MNXh1XVVzvmjj2hV7KTxvI/vYGa6SgDIi8LeGYf8AVeHdIT/dsox/Sr1tp9jbY+z2VtDjp5cSr/IVZooAK4P4g/CXwV44vv7Q1iwliv8AaFa6tZfLkcDoG6hvxGa7yigDxm0/Zt+HcLhppNauRn7sl2AP/HVFem+DvC2g+EdJ/svw9p8dlalzIyqSxdiACxJJJPArZooA4C00bwr8KNN1vxJ9n1C4N/dm4vbhIDPKAxyAAo4jXJ/PJrmtS/aP+Hdtbs9qdVvpQPljjtduT6ZYgCvZDXnXjL4LfD/xRfi/u9JazuS26R7F/J83/eA4P1xn3oA8Fvtc8SftA/EbTtJSzNjolm/mPEjbhBFkb5Hbu5Hyjtz9TXrut/s6/Dm9unuof7T0tD8zR210PLX/AL7VsfnXo3g3wl4e8H6Z/Z/h7TIbKEnc5Xl5D6sx5Y/WtXULO11Cxnsb2BJ7adDHLE4yrqRgg0AeEeC/g58FdcnnXSNau9ce1kKTR/bx8pB7hVUke44PrXuGg6Tp2g6PbaRpNqlpY2ybIYkzhR1789a4XwZ8F/BnhPxjL4l0qK6Eu3FtBJKWjtifvFe5yOPmJxXpFABXxDo+va58G/jDqcktl57pLLDcQSHaLiB23Kyt2zhWB/D1r7ermvHHgPwp40hSPxFpEN28YxHOCUlQezrg49ulAHlkf7T3hA226TQNdWbHKBYiM/72/wDpXknxW8eyfGHxXoen6X4ektmilMMAMnmSyh2XOQBgAYz3+te4p+zh8OFm3ldXZf7hvOP5Z/Wu98GeA/CPg9T/AMI9odtZysMNNgvKw93bJx7ZxQB5T4k+CHwgstVsrK/1u70a7veILYX6KJSBztEik9ff2qT/AIUn8G9G1yz0nVNVupNQugWt7W61EI0oHoFC/wD167b4l/CHwl481CHUtUjuba/Qor3FtJtaWNT9xgcjp3HIql4v+B3gXxHeWN1JbXVnLaiONjbzn9/GgwEfdnsMbhg+9AHoWjaXYaPpNvpOmWyWtlbRiOGJOiKO1cPZWHhH4LeFLm78nUJLe5uzJd3SW5mlLNkgvtHCDoOwz716BaQRWtrFbQLsiiQIi5JwoGAMnmnsqspVlDKRggjgigDxnV/2kvh/a2zNYpquozY+SNLbywT7sxGP1ryzSbnxB8f/AIrWcuoWYt9A00h5YUJKQw5ztLfxO5AH0HYCvcPFHwO+HfiDVBqM2kvZSk5lWxl8lJT/ALSjj8sV2nhXw3ofhbSk0vQNNgsLVTnZGOWP95ieWPuaAPKfE/7PvwwhW61i4vNS0ayiVpJQl2ohjX6urED8aZ4E+C/wc1ezi1bSLi48QW2esl6SufRlUKQfY1634p8P6P4n0WbR9cskvLKbBaNiRyOhBHII9a5j4XfCzw38PZ7640c3U1xeNgy3Em4pHnIQYwMD1xk0AdzDHHDEkUSBI0UKqgYAA6AUU6igAooooAKKKKACiiigAooooAKKKKACiiigAooooAKKKKACiiigAooooAKKKKACiiigAooooAKKKKACiiigAooooAKKKKACiiigAooooAKKKKACiiigAooooAKKKKACiiigAooooAKKKKACiiigAooooAKKKKACiiigAooooAKKKKACiiigAooooAKKKKACiiigD//Z"/>
          <p:cNvSpPr>
            <a:spLocks noChangeAspect="1" noChangeArrowheads="1"/>
          </p:cNvSpPr>
          <p:nvPr/>
        </p:nvSpPr>
        <p:spPr bwMode="auto">
          <a:xfrm>
            <a:off x="1799237" y="111616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3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Content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rgbClr val="92D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780" y="2121706"/>
            <a:ext cx="5238440" cy="323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w="127000" h="139700"/>
          </a:sp3d>
        </p:spPr>
      </p:pic>
    </p:spTree>
    <p:extLst>
      <p:ext uri="{BB962C8B-B14F-4D97-AF65-F5344CB8AC3E}">
        <p14:creationId xmlns:p14="http://schemas.microsoft.com/office/powerpoint/2010/main" val="80719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allOve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0070C0"/>
          </a:fgClr>
          <a:bgClr>
            <a:srgbClr val="FFFF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459" y="953311"/>
            <a:ext cx="6605081" cy="515566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2436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conveyor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6341" y="2709195"/>
            <a:ext cx="5150069" cy="1187669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LB" sz="4400" dirty="0"/>
              <a:t>الصديق رفيق الطّريق 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1"/>
            <a:ext cx="6096001" cy="26370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20357"/>
            <a:ext cx="6096001" cy="293764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02622021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FC68B-5925-024C-A1C7-EC4A4AD87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289" y="428016"/>
            <a:ext cx="9069421" cy="1794213"/>
          </a:xfrm>
          <a:solidFill>
            <a:schemeClr val="bg1"/>
          </a:solidFill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482600" h="146050"/>
          </a:sp3d>
        </p:spPr>
        <p:txBody>
          <a:bodyPr>
            <a:normAutofit fontScale="90000"/>
          </a:bodyPr>
          <a:lstStyle/>
          <a:p>
            <a:r>
              <a:rPr lang="ar-LB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أعطِ</a:t>
            </a:r>
            <a:r>
              <a:rPr lang="ar-SA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ما تتمنى الحصول عليه، فما تعطيه اليوم، ستجده قادما" لك غدا"•</a:t>
            </a:r>
            <a:endParaRPr lang="en-US" b="1" i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91B1FE2-7BBA-AC44-8740-744307106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221" y="2533651"/>
            <a:ext cx="7609114" cy="33020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456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7574591-5C6E-B944-B120-2617ED6A1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03" y="155513"/>
            <a:ext cx="7707599" cy="6546973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485699020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9847" y="0"/>
            <a:ext cx="12911847" cy="6858000"/>
          </a:xfr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947" y="440844"/>
            <a:ext cx="3048000" cy="2352675"/>
          </a:xfrm>
          <a:scene3d>
            <a:camera prst="orthographicFront"/>
            <a:lightRig rig="threePt" dir="t"/>
          </a:scene3d>
          <a:sp3d>
            <a:bevelT w="139700" h="10795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4" name="Rectangle 13"/>
          <p:cNvSpPr/>
          <p:nvPr/>
        </p:nvSpPr>
        <p:spPr>
          <a:xfrm>
            <a:off x="-214862" y="2983135"/>
            <a:ext cx="10575809" cy="323388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203200" h="1397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LB" sz="4800" dirty="0"/>
              <a:t>لم يجدوا في الذّهب عيباً فقالوا أنّ بريقه يُتعبُ العُيون</a:t>
            </a:r>
            <a:r>
              <a:rPr lang="ar-LB" dirty="0"/>
              <a:t> 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56" y="337813"/>
            <a:ext cx="1920240" cy="246421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/>
          </a:sp3d>
        </p:spPr>
      </p:pic>
    </p:spTree>
    <p:extLst>
      <p:ext uri="{BB962C8B-B14F-4D97-AF65-F5344CB8AC3E}">
        <p14:creationId xmlns:p14="http://schemas.microsoft.com/office/powerpoint/2010/main" val="276160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249ACFB-CDAF-774B-A936-B9F293905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3" y="535021"/>
            <a:ext cx="8064354" cy="569068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90500" h="177800"/>
          </a:sp3d>
        </p:spPr>
      </p:pic>
    </p:spTree>
    <p:extLst>
      <p:ext uri="{BB962C8B-B14F-4D97-AF65-F5344CB8AC3E}">
        <p14:creationId xmlns:p14="http://schemas.microsoft.com/office/powerpoint/2010/main" val="297746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986" y="213053"/>
            <a:ext cx="1737360" cy="166163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247650" h="635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4" y="5033497"/>
            <a:ext cx="1737360" cy="166163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241300" h="184150"/>
          </a:sp3d>
        </p:spPr>
      </p:pic>
      <p:sp>
        <p:nvSpPr>
          <p:cNvPr id="6" name="Rounded Rectangle 5"/>
          <p:cNvSpPr/>
          <p:nvPr/>
        </p:nvSpPr>
        <p:spPr>
          <a:xfrm>
            <a:off x="1257194" y="2037106"/>
            <a:ext cx="9144000" cy="2783788"/>
          </a:xfrm>
          <a:prstGeom prst="round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h="2032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LB" sz="6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من</a:t>
            </a:r>
            <a:r>
              <a:rPr lang="ar-LB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ar-LB" sz="6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حفر حفرة لاخيه وقع فيها</a:t>
            </a:r>
            <a:endParaRPr lang="en-US"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66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accent1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BED8A263-B813-574E-9368-D1A39DC96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993" y="270407"/>
            <a:ext cx="6520457" cy="629976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46050"/>
          </a:sp3d>
        </p:spPr>
      </p:pic>
    </p:spTree>
    <p:extLst>
      <p:ext uri="{BB962C8B-B14F-4D97-AF65-F5344CB8AC3E}">
        <p14:creationId xmlns:p14="http://schemas.microsoft.com/office/powerpoint/2010/main" val="147191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rgbClr val="999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1" cy="6858000"/>
          </a:xfrm>
          <a:gradFill>
            <a:gsLst>
              <a:gs pos="0">
                <a:srgbClr val="00B0F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580" y="4060522"/>
            <a:ext cx="3375293" cy="248838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ounded Rectangle 3"/>
          <p:cNvSpPr/>
          <p:nvPr/>
        </p:nvSpPr>
        <p:spPr>
          <a:xfrm>
            <a:off x="0" y="2762915"/>
            <a:ext cx="7495505" cy="2356833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LB" sz="4800" dirty="0"/>
              <a:t>الحقيقة كالنّور لا تخفى</a:t>
            </a:r>
            <a:endParaRPr lang="en-US" sz="4800" dirty="0"/>
          </a:p>
        </p:txBody>
      </p:sp>
      <p:pic>
        <p:nvPicPr>
          <p:cNvPr id="1026" name="Picture 2" descr="الوصول إلى الحقيقة .. ماهي الحقيقة ؟ – طريق القد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283" y="295734"/>
            <a:ext cx="2143125" cy="217144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Let's End Daylight Saving Time - Home | Facebook"/>
          <p:cNvSpPr>
            <a:spLocks noChangeAspect="1" noChangeArrowheads="1"/>
          </p:cNvSpPr>
          <p:nvPr/>
        </p:nvSpPr>
        <p:spPr bwMode="auto">
          <a:xfrm>
            <a:off x="142696" y="-35052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479" y="3887394"/>
            <a:ext cx="4279729" cy="283464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44329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wind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7F494E06-87D6-8742-A353-EEB51ED72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73" y="58019"/>
            <a:ext cx="8764622" cy="6765806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2933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427" y="2039059"/>
            <a:ext cx="3678194" cy="33051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15900" h="15875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4217" y="-469556"/>
            <a:ext cx="1830249" cy="457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282536" y="3173023"/>
            <a:ext cx="86357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00100" h="565150"/>
            </a:sp3d>
          </a:bodyPr>
          <a:lstStyle/>
          <a:p>
            <a:pPr algn="ctr"/>
            <a:r>
              <a:rPr lang="ar-LB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تتبع القطيع، فانت لا تعلم إلى أين يذهبون!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100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ferris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person, outdoor, building, phone&#10;&#10;Description automatically generated">
            <a:extLst>
              <a:ext uri="{FF2B5EF4-FFF2-40B4-BE49-F238E27FC236}">
                <a16:creationId xmlns:a16="http://schemas.microsoft.com/office/drawing/2014/main" id="{A621947A-AB36-4CF4-B306-C8EED5D58D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" t="14773" r="8209"/>
          <a:stretch/>
        </p:blipFill>
        <p:spPr>
          <a:xfrm>
            <a:off x="19" y="0"/>
            <a:ext cx="1219198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839C91-77CE-4A8A-84F3-CD9DA124F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96" y="5736453"/>
            <a:ext cx="5691447" cy="1121537"/>
          </a:xfrm>
          <a:pattFill prst="pct30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l"/>
            <a:r>
              <a:rPr lang="en-GB" sz="6600" b="1" dirty="0" err="1">
                <a:solidFill>
                  <a:srgbClr val="FFFF00"/>
                </a:solidFill>
                <a:latin typeface="Simplified Arabic" panose="02020603050405020304" pitchFamily="18" charset="-78"/>
                <a:ea typeface="+mj-lt"/>
                <a:cs typeface="Simplified Arabic" panose="02020603050405020304" pitchFamily="18" charset="-78"/>
              </a:rPr>
              <a:t>القن</a:t>
            </a:r>
            <a:r>
              <a:rPr lang="ar-LB" sz="6600" b="1" dirty="0">
                <a:solidFill>
                  <a:srgbClr val="FFFF00"/>
                </a:solidFill>
                <a:latin typeface="Simplified Arabic" panose="02020603050405020304" pitchFamily="18" charset="-78"/>
                <a:ea typeface="+mj-lt"/>
                <a:cs typeface="Simplified Arabic" panose="02020603050405020304" pitchFamily="18" charset="-78"/>
              </a:rPr>
              <a:t>اعة كنزٌ لا يفنى</a:t>
            </a:r>
            <a:endParaRPr lang="en-US" sz="6600" b="1" dirty="0">
              <a:solidFill>
                <a:srgbClr val="FFFF00"/>
              </a:solidFill>
              <a:latin typeface="Simplified Arabic" panose="02020603050405020304" pitchFamily="18" charset="-78"/>
              <a:ea typeface="+mj-lt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130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:blinds dir="vert"/>
      </p:transition>
    </mc:Choice>
    <mc:Fallback xmlns=""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E2AF-8A4A-4114-A588-5E2B0CAA4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89317" y="295422"/>
            <a:ext cx="11241203" cy="5161949"/>
          </a:xfrm>
        </p:spPr>
        <p:txBody>
          <a:bodyPr/>
          <a:lstStyle/>
          <a:p>
            <a:r>
              <a:rPr lang="ar-LB" dirty="0">
                <a:cs typeface="Arial"/>
              </a:rPr>
              <a:t>لن يسأل عنك!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F5498-E960-49F3-8314-ADD2F95AA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155" y="5354105"/>
            <a:ext cx="10479315" cy="2157850"/>
          </a:xfrm>
        </p:spPr>
        <p:txBody>
          <a:bodyPr>
            <a:normAutofit/>
          </a:bodyPr>
          <a:lstStyle/>
          <a:p>
            <a:r>
              <a:rPr lang="ar-LB" sz="5400" dirty="0">
                <a:solidFill>
                  <a:schemeClr val="accent1">
                    <a:lumMod val="75000"/>
                  </a:schemeClr>
                </a:solidFill>
                <a:cs typeface="Times New Roman"/>
              </a:rPr>
              <a:t>إلاّ عندما يرى يومه بدونك</a:t>
            </a:r>
            <a:endParaRPr lang="en-US" sz="5400" dirty="0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pic>
        <p:nvPicPr>
          <p:cNvPr id="5" name="Graphic 4" descr="Lightning">
            <a:extLst>
              <a:ext uri="{FF2B5EF4-FFF2-40B4-BE49-F238E27FC236}">
                <a16:creationId xmlns:a16="http://schemas.microsoft.com/office/drawing/2014/main" id="{2FF6BE10-3633-4D3F-A920-9920AAAC0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4597" y="-488042"/>
            <a:ext cx="4513942" cy="37773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889000" h="641350"/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7A92D108-F9DE-4B4F-939C-F537058CE431}"/>
              </a:ext>
            </a:extLst>
          </p:cNvPr>
          <p:cNvSpPr/>
          <p:nvPr/>
        </p:nvSpPr>
        <p:spPr>
          <a:xfrm>
            <a:off x="184333" y="0"/>
            <a:ext cx="45719" cy="101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BFF5C63-1CF4-46F0-A5F4-CF7E41D1A41E}"/>
              </a:ext>
            </a:extLst>
          </p:cNvPr>
          <p:cNvSpPr/>
          <p:nvPr/>
        </p:nvSpPr>
        <p:spPr>
          <a:xfrm>
            <a:off x="7230151" y="2815782"/>
            <a:ext cx="1756229" cy="1308408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Eyes - Anger">
                <a:extLst>
                  <a:ext uri="{FF2B5EF4-FFF2-40B4-BE49-F238E27FC236}">
                    <a16:creationId xmlns:a16="http://schemas.microsoft.com/office/drawing/2014/main" id="{E11BEFB1-6D43-45DA-BC62-413C9661D5C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flipH="1" flipV="1">
              <a:off x="2586226" y="4852615"/>
              <a:ext cx="84727" cy="45719"/>
            </p:xfrm>
            <a:graphic>
              <a:graphicData uri="http://schemas.microsoft.com/office/drawing/2017/model3d">
                <am3d:model3d r:embed="rId5">
                  <am3d:spPr>
                    <a:xfrm flipH="1" flipV="1">
                      <a:off x="0" y="0"/>
                      <a:ext cx="84727" cy="45719"/>
                    </a:xfrm>
                    <a:prstGeom prst="rect">
                      <a:avLst/>
                    </a:prstGeom>
                  </am3d:spPr>
                  <am3d:camera>
                    <am3d:pos x="0" y="0" z="5028072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820259" d="1000000"/>
                    <am3d:preTrans dx="-1114229" dy="-113426336" dz="-27104900"/>
                    <am3d:scale>
                      <am3d:sx n="1000000" d="1000000"/>
                      <am3d:sy n="1000000" d="1000000"/>
                      <am3d:sz n="1000000" d="1000000"/>
                    </am3d:scale>
                    <am3d:rot ax="-4095156" ay="452471" az="9707379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437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Eyes - Anger">
                <a:extLst>
                  <a:ext uri="{FF2B5EF4-FFF2-40B4-BE49-F238E27FC236}">
                    <a16:creationId xmlns:a16="http://schemas.microsoft.com/office/drawing/2014/main" id="{E11BEFB1-6D43-45DA-BC62-413C9661D5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H="1" flipV="1">
                <a:off x="2586226" y="4852615"/>
                <a:ext cx="84727" cy="45719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Graphic 9" descr="Handshake">
            <a:extLst>
              <a:ext uri="{FF2B5EF4-FFF2-40B4-BE49-F238E27FC236}">
                <a16:creationId xmlns:a16="http://schemas.microsoft.com/office/drawing/2014/main" id="{CDBE61DF-D83B-484F-BE8B-908E944A40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3428" y="6004014"/>
            <a:ext cx="1342572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17500" h="463550"/>
          </a:sp3d>
        </p:spPr>
      </p:pic>
    </p:spTree>
    <p:extLst>
      <p:ext uri="{BB962C8B-B14F-4D97-AF65-F5344CB8AC3E}">
        <p14:creationId xmlns:p14="http://schemas.microsoft.com/office/powerpoint/2010/main" val="290738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  <p:sndAc>
          <p:stSnd>
            <p:snd r:embed="rId2" name="applause.wav"/>
          </p:stSnd>
        </p:sndAc>
      </p:transition>
    </mc:Choice>
    <mc:Fallback xmlns="">
      <p:transition spd="slow" advClick="0" advTm="3000">
        <p:fade/>
        <p:sndAc>
          <p:stSnd>
            <p:snd r:embed="rId9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AF6C86-7832-4373-B99A-514EFA291533}"/>
              </a:ext>
            </a:extLst>
          </p:cNvPr>
          <p:cNvSpPr txBox="1"/>
          <p:nvPr/>
        </p:nvSpPr>
        <p:spPr>
          <a:xfrm>
            <a:off x="3328283" y="346544"/>
            <a:ext cx="5253361" cy="830997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ar-LB" sz="4800" dirty="0"/>
              <a:t>مع تحيّات السّنة السّابعة 6</a:t>
            </a:r>
            <a:endParaRPr lang="fr-FR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4C21EA-458E-4090-BCD1-DA60FCB86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2" y="1268083"/>
            <a:ext cx="12192000" cy="54210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3953968261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171</Words>
  <Application>Microsoft Office PowerPoint</Application>
  <PresentationFormat>Widescreen</PresentationFormat>
  <Paragraphs>22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Arial Unicode MS</vt:lpstr>
      <vt:lpstr>Calibri</vt:lpstr>
      <vt:lpstr>Calibri Light</vt:lpstr>
      <vt:lpstr>DroidArabicKufi-Regular</vt:lpstr>
      <vt:lpstr>Simplified Arabic</vt:lpstr>
      <vt:lpstr>Office Theme</vt:lpstr>
      <vt:lpstr>PowerPoint Presentation</vt:lpstr>
      <vt:lpstr>لا يحزنك أنك فشلت مادمت تحاول الوقوف على قدميك من جديد</vt:lpstr>
      <vt:lpstr>PowerPoint Presentation</vt:lpstr>
      <vt:lpstr>PowerPoint Presentation</vt:lpstr>
      <vt:lpstr>PowerPoint Presentation</vt:lpstr>
      <vt:lpstr>PowerPoint Presentation</vt:lpstr>
      <vt:lpstr>لِسانُك حِصانُك إن صِنْتَهُ صانَك و إن خنْتَهُ خانَك.</vt:lpstr>
      <vt:lpstr>PowerPoint Presentation</vt:lpstr>
      <vt:lpstr>PowerPoint Presentation</vt:lpstr>
      <vt:lpstr>PowerPoint Presentation</vt:lpstr>
      <vt:lpstr>PowerPoint Presentation</vt:lpstr>
      <vt:lpstr>من طلب العلى... سهر اللّيالي.</vt:lpstr>
      <vt:lpstr>إذا سماؤك يوماً تلبّدت بالغيوم أغمض جفونك ترَ أن خلف الغيوم نجوم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أعطِ ما تتمنى الحصول عليه، فما تعطيه اليوم، ستجده قادما" لك غدا"•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القناعة كنزٌ لا يفنى</vt:lpstr>
      <vt:lpstr>لن يسأل عنك!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Rima Salem</dc:creator>
  <cp:lastModifiedBy>Gretta Jarjoura</cp:lastModifiedBy>
  <cp:revision>71</cp:revision>
  <dcterms:created xsi:type="dcterms:W3CDTF">2020-12-04T14:23:08Z</dcterms:created>
  <dcterms:modified xsi:type="dcterms:W3CDTF">2020-12-14T16:02:39Z</dcterms:modified>
</cp:coreProperties>
</file>