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62" r:id="rId2"/>
    <p:sldId id="264" r:id="rId3"/>
    <p:sldId id="259" r:id="rId4"/>
    <p:sldId id="263" r:id="rId5"/>
    <p:sldId id="257" r:id="rId6"/>
    <p:sldId id="282" r:id="rId7"/>
    <p:sldId id="279" r:id="rId8"/>
    <p:sldId id="260" r:id="rId9"/>
    <p:sldId id="258" r:id="rId10"/>
    <p:sldId id="276" r:id="rId11"/>
    <p:sldId id="261" r:id="rId12"/>
    <p:sldId id="265" r:id="rId13"/>
    <p:sldId id="271" r:id="rId14"/>
    <p:sldId id="273" r:id="rId15"/>
    <p:sldId id="280" r:id="rId16"/>
    <p:sldId id="272" r:id="rId17"/>
    <p:sldId id="266" r:id="rId18"/>
    <p:sldId id="267" r:id="rId19"/>
    <p:sldId id="277" r:id="rId20"/>
    <p:sldId id="270" r:id="rId21"/>
    <p:sldId id="268" r:id="rId22"/>
    <p:sldId id="256" r:id="rId23"/>
    <p:sldId id="278" r:id="rId24"/>
    <p:sldId id="274" r:id="rId25"/>
    <p:sldId id="275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11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8916F-1D9D-413B-B461-F53E04ADE509}" type="datetimeFigureOut">
              <a:rPr lang="fr-FR" smtClean="0"/>
              <a:t>09/12/2020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335DD4-E64B-4317-A44D-F379D98F507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979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6B9AF-FCC6-4C57-AF34-1BA4259704FD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8DCC-7D66-4887-A0BA-9B56928AA670}" type="datetimeFigureOut">
              <a:rPr lang="fr-FR" smtClean="0"/>
              <a:t>09/12/2020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C19C-502E-4382-94E6-624B26038E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8DCC-7D66-4887-A0BA-9B56928AA670}" type="datetimeFigureOut">
              <a:rPr lang="fr-FR" smtClean="0"/>
              <a:t>09/12/2020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C19C-502E-4382-94E6-624B26038E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212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8DCC-7D66-4887-A0BA-9B56928AA670}" type="datetimeFigureOut">
              <a:rPr lang="fr-FR" smtClean="0"/>
              <a:t>09/12/2020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C19C-502E-4382-94E6-624B26038E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03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8DCC-7D66-4887-A0BA-9B56928AA670}" type="datetimeFigureOut">
              <a:rPr lang="fr-FR" smtClean="0"/>
              <a:t>09/12/2020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C19C-502E-4382-94E6-624B26038E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54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8DCC-7D66-4887-A0BA-9B56928AA670}" type="datetimeFigureOut">
              <a:rPr lang="fr-FR" smtClean="0"/>
              <a:t>09/12/2020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C19C-502E-4382-94E6-624B26038E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33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8DCC-7D66-4887-A0BA-9B56928AA670}" type="datetimeFigureOut">
              <a:rPr lang="fr-FR" smtClean="0"/>
              <a:t>09/12/2020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C19C-502E-4382-94E6-624B26038E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88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8DCC-7D66-4887-A0BA-9B56928AA670}" type="datetimeFigureOut">
              <a:rPr lang="fr-FR" smtClean="0"/>
              <a:t>09/12/2020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C19C-502E-4382-94E6-624B26038E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09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8DCC-7D66-4887-A0BA-9B56928AA670}" type="datetimeFigureOut">
              <a:rPr lang="fr-FR" smtClean="0"/>
              <a:t>09/12/2020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C19C-502E-4382-94E6-624B26038E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780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8DCC-7D66-4887-A0BA-9B56928AA670}" type="datetimeFigureOut">
              <a:rPr lang="fr-FR" smtClean="0"/>
              <a:t>09/12/2020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C19C-502E-4382-94E6-624B26038E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10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8DCC-7D66-4887-A0BA-9B56928AA670}" type="datetimeFigureOut">
              <a:rPr lang="fr-FR" smtClean="0"/>
              <a:t>09/12/2020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C19C-502E-4382-94E6-624B26038E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88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8DCC-7D66-4887-A0BA-9B56928AA670}" type="datetimeFigureOut">
              <a:rPr lang="fr-FR" smtClean="0"/>
              <a:t>09/12/2020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AC19C-502E-4382-94E6-624B26038E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661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E8DCC-7D66-4887-A0BA-9B56928AA670}" type="datetimeFigureOut">
              <a:rPr lang="fr-FR" smtClean="0"/>
              <a:t>09/12/2020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AC19C-502E-4382-94E6-624B26038E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377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fi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f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8816" y="317241"/>
            <a:ext cx="3937518" cy="855306"/>
          </a:xfr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ar-LB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أَقوال  و  حكم </a:t>
            </a:r>
            <a:endParaRPr lang="en-US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264" y="1583871"/>
            <a:ext cx="8017329" cy="48441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obliqueTopLef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47289B-63DF-4841-A5B7-77C8F8E27FE1}"/>
              </a:ext>
            </a:extLst>
          </p:cNvPr>
          <p:cNvSpPr txBox="1"/>
          <p:nvPr/>
        </p:nvSpPr>
        <p:spPr>
          <a:xfrm>
            <a:off x="8343900" y="1931437"/>
            <a:ext cx="1306768" cy="369332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ar-LB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السّنة السَابعة 5</a:t>
            </a:r>
            <a:endParaRPr lang="fr-FR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Ya Ashikat el Ward - Asaal Music ">
            <a:hlinkClick r:id="" action="ppaction://media"/>
            <a:extLst>
              <a:ext uri="{FF2B5EF4-FFF2-40B4-BE49-F238E27FC236}">
                <a16:creationId xmlns:a16="http://schemas.microsoft.com/office/drawing/2014/main" id="{10FEDC8B-3965-4C3B-BDE4-F7DF0BC1C6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91345"/>
      </p:ext>
    </p:extLst>
  </p:cSld>
  <p:clrMapOvr>
    <a:masterClrMapping/>
  </p:clrMapOvr>
  <p:transition spd="slow" advClick="0" advTm="1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Vert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316411" y="144625"/>
            <a:ext cx="7772400" cy="1470025"/>
          </a:xfr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ar-LB" b="1" dirty="0"/>
              <a:t>مَنْ لَمْ يَتَعَلَمْ في صِغَرِهِ لَن يَتَقَدَمَ في كِبَرِهِ</a:t>
            </a:r>
            <a:r>
              <a:rPr lang="en-US" b="1" dirty="0"/>
              <a:t> </a:t>
            </a:r>
          </a:p>
        </p:txBody>
      </p:sp>
      <p:pic>
        <p:nvPicPr>
          <p:cNvPr id="1026" name="Picture 2" descr="C:\Users\walid\Downloads\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798" y="2567978"/>
            <a:ext cx="5312357" cy="310394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walid\Downloads\i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45" y="2567979"/>
            <a:ext cx="3978612" cy="310394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27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000">
        <p14:warp dir="in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9356" y="660400"/>
            <a:ext cx="9144000" cy="2387600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r>
              <a:rPr lang="ar-LB" b="1" dirty="0"/>
              <a:t>في الاتّحاد قوّة</a:t>
            </a:r>
            <a:br>
              <a:rPr lang="ar-LB" b="1" dirty="0"/>
            </a:br>
            <a:endParaRPr lang="en-US" dirty="0"/>
          </a:p>
        </p:txBody>
      </p:sp>
      <p:pic>
        <p:nvPicPr>
          <p:cNvPr id="2050" name="Picture 2" descr="C:\Users\admin\Desktop\kouw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678" y="3688702"/>
            <a:ext cx="6477000" cy="2133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prism isInverted="1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Horz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2057400" y="218848"/>
            <a:ext cx="8077200" cy="1793875"/>
          </a:xfrm>
          <a:solidFill>
            <a:srgbClr val="FF0000"/>
          </a:solidFill>
          <a:ln w="762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marL="182880"/>
            <a:r>
              <a:rPr lang="ar-LB" sz="5400" b="1" dirty="0"/>
              <a:t>العِلْمُ في الصِّغَر كالنَّقْشِ في الحَجرِ </a:t>
            </a:r>
            <a:endParaRPr lang="en-US" sz="5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4271" y="3808734"/>
            <a:ext cx="2526574" cy="20574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90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746" y="2305050"/>
            <a:ext cx="2438400" cy="22479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77800" h="2032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63" y="3932654"/>
            <a:ext cx="2286000" cy="180956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3683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585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000">
        <p14:glitter pattern="hexagon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B50F77-4A78-4F34-9E95-9B853456C7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059" y="3359815"/>
            <a:ext cx="2105025" cy="21717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BC3128-53E7-4234-8A09-3AFBE48E18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81" y="2824543"/>
            <a:ext cx="4474470" cy="33995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72517A-45EE-46BC-8457-9BC8191C1F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78" y="542983"/>
            <a:ext cx="9753600" cy="17907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5603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">
        <p14:shred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D35A61-9184-47F1-95D8-81C039D9D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23" y="544749"/>
            <a:ext cx="10505873" cy="576850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81365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window dir="vert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913012-9048-4A2C-8167-442A79443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82" y="666520"/>
            <a:ext cx="9533106" cy="5739318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Graphic 5" descr="Professor">
            <a:extLst>
              <a:ext uri="{FF2B5EF4-FFF2-40B4-BE49-F238E27FC236}">
                <a16:creationId xmlns:a16="http://schemas.microsoft.com/office/drawing/2014/main" id="{8968ABA5-C149-498B-A48B-63BFA860C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7436" y="114299"/>
            <a:ext cx="1581150" cy="226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8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25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0" tmFilter="0, 0; 0.125,0.2665; 0.25,0.4; 0.375,0.465; 0.5,0.5;  0.625,0.535; 0.75,0.6; 0.875,0.7335; 1,1">
                                          <p:stCondLst>
                                            <p:cond delay="66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0" tmFilter="0, 0; 0.125,0.2665; 0.25,0.4; 0.375,0.465; 0.5,0.5;  0.625,0.535; 0.75,0.6; 0.875,0.7335; 1,1">
                                          <p:stCondLst>
                                            <p:cond delay="132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0" tmFilter="0, 0; 0.125,0.2665; 0.25,0.4; 0.375,0.465; 0.5,0.5;  0.625,0.535; 0.75,0.6; 0.875,0.7335; 1,1">
                                          <p:stCondLst>
                                            <p:cond delay="165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0">
                                          <p:stCondLst>
                                            <p:cond delay="6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0" decel="50000">
                                          <p:stCondLst>
                                            <p:cond delay="67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0">
                                          <p:stCondLst>
                                            <p:cond delay="131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0" decel="50000">
                                          <p:stCondLst>
                                            <p:cond delay="133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0">
                                          <p:stCondLst>
                                            <p:cond delay="164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0" decel="50000">
                                          <p:stCondLst>
                                            <p:cond delay="166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0">
                                          <p:stCondLst>
                                            <p:cond delay="180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0" decel="50000">
                                          <p:stCondLst>
                                            <p:cond delay="183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raka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50761"/>
            <a:ext cx="11887200" cy="500974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dkEdge">
            <a:bevelT w="368300" h="285750"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prism isInverted="1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narVert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1607" y="365125"/>
            <a:ext cx="5972326" cy="1325563"/>
          </a:xfr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algn="r"/>
            <a:r>
              <a:rPr lang="ar-LB" dirty="0"/>
              <a:t>مَن شبَّ على شيءٍ  شابَ عليه</a:t>
            </a:r>
            <a:endParaRPr lang="en-US" dirty="0"/>
          </a:p>
        </p:txBody>
      </p:sp>
      <p:pic>
        <p:nvPicPr>
          <p:cNvPr id="4" name="Picture 6" descr="Olivier Douzou. L'homme qui dessine pour les enfants - ladepeche.f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419" y="2938536"/>
            <a:ext cx="4164201" cy="29765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2" descr="Bon Enfant Dessinant La Carte Du Jour Du Père Avec Des Mots Polonais: Le  Jour Du Père. Carte De Voeux Pour La Fête Des Pères Banque D'Images Et  Photos Libres De Droits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237" y="3237250"/>
            <a:ext cx="5189584" cy="23791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9456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4929C2-5F54-4BEB-B0A1-D5FCC9C296DC}"/>
              </a:ext>
            </a:extLst>
          </p:cNvPr>
          <p:cNvSpPr txBox="1"/>
          <p:nvPr/>
        </p:nvSpPr>
        <p:spPr>
          <a:xfrm>
            <a:off x="1983624" y="222663"/>
            <a:ext cx="6878806" cy="707886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ar-LB" sz="4000" dirty="0"/>
              <a:t>من قواعد النّجاح، لا تَقُلْ أبدًا كُل ما تعرفُهُ</a:t>
            </a:r>
            <a:endParaRPr lang="fr-FR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A93D99-A4CC-4FBE-8697-7AC9E29A1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1045028"/>
            <a:ext cx="11103429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25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">
        <p14:flip dir="r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0888" y="1066800"/>
            <a:ext cx="7772400" cy="1470025"/>
          </a:xfrm>
        </p:spPr>
        <p:txBody>
          <a:bodyPr/>
          <a:lstStyle/>
          <a:p>
            <a:r>
              <a:rPr lang="ar-LB" dirty="0"/>
              <a:t>إذا كان الكلام من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2607" y="4645479"/>
            <a:ext cx="7162800" cy="17526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LB" sz="4400" dirty="0">
                <a:latin typeface="+mj-lt"/>
                <a:ea typeface="+mj-ea"/>
                <a:cs typeface="+mj-cs"/>
              </a:rPr>
              <a:t>فالسّكوت من</a:t>
            </a:r>
            <a:endParaRPr lang="en-US" sz="4400" dirty="0"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admin\Desktop\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1" y="4191000"/>
            <a:ext cx="2867025" cy="16002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7" name="Picture 3" descr="C:\Users\admin\Desktop\arge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1" y="990601"/>
            <a:ext cx="2619375" cy="17430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346" y="18155"/>
            <a:ext cx="10515600" cy="1325563"/>
          </a:xfrm>
        </p:spPr>
        <p:txBody>
          <a:bodyPr/>
          <a:lstStyle/>
          <a:p>
            <a:r>
              <a:rPr lang="ar-LB" dirty="0"/>
              <a:t>الحياة من دون أصدقاء مثل الزّهرة من دون ماء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15826"/>
            <a:ext cx="12192000" cy="48569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41300"/>
          </a:sp3d>
        </p:spPr>
      </p:pic>
    </p:spTree>
    <p:extLst>
      <p:ext uri="{BB962C8B-B14F-4D97-AF65-F5344CB8AC3E}">
        <p14:creationId xmlns:p14="http://schemas.microsoft.com/office/powerpoint/2010/main" val="403361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>
      <p:transition spd="slow" advClick="0" advTm="1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صور حكم وأمثال ، رمزيات مكتوب عليها حكم وأمثال - زينه">
            <a:extLst>
              <a:ext uri="{FF2B5EF4-FFF2-40B4-BE49-F238E27FC236}">
                <a16:creationId xmlns:a16="http://schemas.microsoft.com/office/drawing/2014/main" id="{B7BB7F96-67EB-44AD-99D2-1F0B207411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882" y="346982"/>
            <a:ext cx="10050236" cy="616403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993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1000">
        <p15:prstTrans prst="origami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653FA-BADE-415D-BBD7-5F646030E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9376" y="1118507"/>
            <a:ext cx="5258121" cy="1146400"/>
          </a:xfr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ar-LB" dirty="0"/>
              <a:t>العقول مواهب 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294C4D-5B2E-4705-B623-4EE17E51C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73478"/>
            <a:ext cx="3525077" cy="38560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22250"/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EB85688-47D6-40B6-BF6D-C1B2322F0A26}"/>
              </a:ext>
            </a:extLst>
          </p:cNvPr>
          <p:cNvSpPr txBox="1"/>
          <p:nvPr/>
        </p:nvSpPr>
        <p:spPr>
          <a:xfrm>
            <a:off x="0" y="4466817"/>
            <a:ext cx="3951514" cy="1938992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ar-LB" sz="6000" dirty="0"/>
              <a:t> والعلوم مكاسب</a:t>
            </a:r>
            <a:endParaRPr lang="en-US" sz="6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EE77436-A802-4445-BABE-CDC3C1AF6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497" y="88398"/>
            <a:ext cx="3239459" cy="42638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85750"/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C5CE82E-2D6C-441D-ABF4-FF1FDE4AB7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377" y="3043361"/>
            <a:ext cx="5258120" cy="389977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444500"/>
            <a:bevelB w="152400"/>
          </a:sp3d>
        </p:spPr>
      </p:pic>
    </p:spTree>
    <p:extLst>
      <p:ext uri="{BB962C8B-B14F-4D97-AF65-F5344CB8AC3E}">
        <p14:creationId xmlns:p14="http://schemas.microsoft.com/office/powerpoint/2010/main" val="2976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1000">
        <p:checker/>
      </p:transition>
    </mc:Choice>
    <mc:Fallback xmlns="">
      <p:transition spd="slow" advClick="0" advTm="1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17D04-F6E9-4936-AB4D-BFF7CAFE4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78" y="35333"/>
            <a:ext cx="12100443" cy="1325563"/>
          </a:xfr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br>
              <a:rPr lang="en-US" dirty="0"/>
            </a:br>
            <a:r>
              <a:rPr lang="ar-LB" dirty="0"/>
              <a:t>بلاء الإنسان                         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0F7CD7-C864-4D76-AF7A-FEF9E0538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38" y="2446505"/>
            <a:ext cx="4161182" cy="284072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639395-0035-4A91-83D6-1B39F64F6E86}"/>
              </a:ext>
            </a:extLst>
          </p:cNvPr>
          <p:cNvSpPr txBox="1"/>
          <p:nvPr/>
        </p:nvSpPr>
        <p:spPr>
          <a:xfrm>
            <a:off x="6676981" y="5390444"/>
            <a:ext cx="4731026" cy="769441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ar-LB" sz="4400" dirty="0"/>
              <a:t>من اللّسان</a:t>
            </a:r>
            <a:r>
              <a:rPr lang="en-US" sz="4400" dirty="0"/>
              <a:t>           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C8D7EE7-6C12-4390-94C9-E075D6056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982" y="1850177"/>
            <a:ext cx="2733675" cy="284072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24567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كلام مكتوب علي صور اطفال , صور لأطفال مكتوب عليها عبارات جميلة - كلام نت">
            <a:extLst>
              <a:ext uri="{FF2B5EF4-FFF2-40B4-BE49-F238E27FC236}">
                <a16:creationId xmlns:a16="http://schemas.microsoft.com/office/drawing/2014/main" id="{C12C9790-2738-432B-A8AC-E69B6C9912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03" y="497327"/>
            <a:ext cx="9927772" cy="6155871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202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0" tmFilter="0, 0; 0.125,0.2665; 0.25,0.4; 0.375,0.465; 0.5,0.5;  0.625,0.535; 0.75,0.6; 0.875,0.7335; 1,1">
                                          <p:stCondLst>
                                            <p:cond delay="664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0" tmFilter="0, 0; 0.125,0.2665; 0.25,0.4; 0.375,0.465; 0.5,0.5;  0.625,0.535; 0.75,0.6; 0.875,0.7335; 1,1">
                                          <p:stCondLst>
                                            <p:cond delay="1324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0" tmFilter="0, 0; 0.125,0.2665; 0.25,0.4; 0.375,0.465; 0.5,0.5;  0.625,0.535; 0.75,0.6; 0.875,0.7335; 1,1">
                                          <p:stCondLst>
                                            <p:cond delay="1656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0">
                                          <p:stCondLst>
                                            <p:cond delay="6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0" decel="50000">
                                          <p:stCondLst>
                                            <p:cond delay="676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0">
                                          <p:stCondLst>
                                            <p:cond delay="1312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0" decel="50000">
                                          <p:stCondLst>
                                            <p:cond delay="1338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0">
                                          <p:stCondLst>
                                            <p:cond delay="1642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0" decel="50000">
                                          <p:stCondLst>
                                            <p:cond delay="1668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0">
                                          <p:stCondLst>
                                            <p:cond delay="1808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0" decel="50000">
                                          <p:stCondLst>
                                            <p:cond delay="1834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3521" y="677636"/>
            <a:ext cx="6944994" cy="929496"/>
          </a:xfrm>
          <a:solidFill>
            <a:srgbClr val="FF0000"/>
          </a:solidFill>
          <a:ln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ar-LB" sz="5400" b="1" dirty="0"/>
              <a:t>من طلب العلى</a:t>
            </a:r>
            <a:r>
              <a:rPr lang="ar-LB" b="1" dirty="0"/>
              <a:t>،</a:t>
            </a:r>
            <a:r>
              <a:rPr lang="ar-LB" sz="5400" b="1" dirty="0"/>
              <a:t>سهر اللّيالي  </a:t>
            </a:r>
            <a:endParaRPr lang="en-US" sz="5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24" y="2274440"/>
            <a:ext cx="10313538" cy="398227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219200" h="679450" prst="angle"/>
          </a:sp3d>
        </p:spPr>
      </p:pic>
    </p:spTree>
    <p:extLst>
      <p:ext uri="{BB962C8B-B14F-4D97-AF65-F5344CB8AC3E}">
        <p14:creationId xmlns:p14="http://schemas.microsoft.com/office/powerpoint/2010/main" val="3631267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">
        <p15:prstTrans prst="fractur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1171" y="824592"/>
            <a:ext cx="10085602" cy="1069523"/>
          </a:xfrm>
        </p:spPr>
        <p:txBody>
          <a:bodyPr>
            <a:normAutofit fontScale="90000"/>
          </a:bodyPr>
          <a:lstStyle/>
          <a:p>
            <a:r>
              <a:rPr lang="ar-LB" sz="5400" dirty="0"/>
              <a:t>في العجلة النّدامة، وفي التّأنّي السّلامة</a:t>
            </a:r>
            <a:br>
              <a:rPr lang="ar-LB" sz="5400" dirty="0"/>
            </a:b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188029"/>
            <a:ext cx="12192000" cy="466997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730250"/>
            <a:bevelB w="539750" prst="angle"/>
          </a:sp3d>
        </p:spPr>
      </p:pic>
    </p:spTree>
    <p:extLst>
      <p:ext uri="{BB962C8B-B14F-4D97-AF65-F5344CB8AC3E}">
        <p14:creationId xmlns:p14="http://schemas.microsoft.com/office/powerpoint/2010/main" val="35017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">
        <p14:switch dir="r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F02A15-8553-4935-AF29-21D25D185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0255" y="81655"/>
            <a:ext cx="5635557" cy="6694690"/>
          </a:xfrm>
          <a:prstGeom prst="rect">
            <a:avLst/>
          </a:prstGeom>
          <a:pattFill prst="openDmnd">
            <a:fgClr>
              <a:srgbClr val="FF0000"/>
            </a:fgClr>
            <a:bgClr>
              <a:schemeClr val="bg1"/>
            </a:bgClr>
          </a:pattFill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1D0703-8B89-4C85-A0E7-7738C2DEB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21920" y="713232"/>
            <a:ext cx="6217920" cy="5431536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ar-LB" sz="8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الحياة مليئة بالحجارة؛ </a:t>
            </a:r>
            <a:endParaRPr lang="en-US" sz="8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>
              <a:buNone/>
            </a:pPr>
            <a:r>
              <a:rPr lang="ar-LB" sz="8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فلا تتعثّر بها بل اجمعها، </a:t>
            </a:r>
            <a:endParaRPr lang="en-US" sz="8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>
              <a:buNone/>
            </a:pPr>
            <a:r>
              <a:rPr lang="ar-LB" sz="8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وابنِ بها سُلَّماً نحو النّجاح.</a:t>
            </a:r>
            <a:endParaRPr lang="en-US" sz="8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381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">
        <p14:shred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68306-76B7-4BBD-894D-A4982ADBD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324304"/>
            <a:ext cx="10515600" cy="1325563"/>
          </a:xfrm>
        </p:spPr>
        <p:txBody>
          <a:bodyPr>
            <a:normAutofit/>
          </a:bodyPr>
          <a:lstStyle/>
          <a:p>
            <a:r>
              <a:rPr lang="ar-LB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أَكل و مرعى و قلّة صنعا           </a:t>
            </a:r>
            <a:endParaRPr lang="en-US" sz="6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566885-51D1-4FEE-8772-71B33A7A5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946" y="1581150"/>
            <a:ext cx="8184631" cy="2499373"/>
          </a:xfr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1ED8F1-32F7-4D6E-A87B-A662BF5BE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88" y="4358627"/>
            <a:ext cx="7510275" cy="249937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w="101600" prst="riblet"/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178D09-C236-4F9A-87F6-B9B4AA231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3" y="0"/>
            <a:ext cx="3333750" cy="15811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4171666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">
        <p15:prstTrans prst="drap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681" y="389105"/>
            <a:ext cx="11478638" cy="5885235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/>
            <a:endParaRPr lang="ar-LB" sz="8700" dirty="0">
              <a:solidFill>
                <a:srgbClr val="FFFF00"/>
              </a:solidFill>
            </a:endParaRPr>
          </a:p>
          <a:p>
            <a:pPr algn="r"/>
            <a:endParaRPr lang="ar-LB" sz="8700" dirty="0">
              <a:solidFill>
                <a:srgbClr val="FFFF00"/>
              </a:solidFill>
            </a:endParaRPr>
          </a:p>
          <a:p>
            <a:pPr algn="r"/>
            <a:r>
              <a:rPr lang="ar-LB" sz="8700" dirty="0">
                <a:solidFill>
                  <a:srgbClr val="FFFF00"/>
                </a:solidFill>
              </a:rPr>
              <a:t>من يعمل خيراً ينل خيراً  و من يُضمر الشرَ لغيرهِ يرتدّ عليهِ </a:t>
            </a:r>
            <a:r>
              <a:rPr lang="ar-LB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382902C-37E5-4C7E-9B46-EC518728CE0A}"/>
              </a:ext>
            </a:extLst>
          </p:cNvPr>
          <p:cNvSpPr txBox="1">
            <a:spLocks/>
          </p:cNvSpPr>
          <p:nvPr/>
        </p:nvSpPr>
        <p:spPr>
          <a:xfrm>
            <a:off x="-89807" y="0"/>
            <a:ext cx="12191999" cy="6858000"/>
          </a:xfrm>
          <a:prstGeom prst="rect">
            <a:avLst/>
          </a:prstGeom>
          <a:pattFill prst="pct70">
            <a:fgClr>
              <a:srgbClr val="FF0000"/>
            </a:fgClr>
            <a:bgClr>
              <a:schemeClr val="bg1"/>
            </a:bgClr>
          </a:patt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ar-LB" sz="4800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endParaRPr lang="ar-LB" dirty="0"/>
          </a:p>
          <a:p>
            <a:r>
              <a:rPr lang="en-US" sz="4400" dirty="0"/>
              <a:t>        </a:t>
            </a:r>
            <a:r>
              <a:rPr lang="ar-LB" sz="4400" i="1" dirty="0">
                <a:solidFill>
                  <a:schemeClr val="bg1"/>
                </a:solidFill>
              </a:rPr>
              <a:t>الدّنيا بالضّيق تعَلِّمك من يبيعُكَ و من  يشتَريك</a:t>
            </a:r>
            <a:endParaRPr lang="en-US" sz="4400" i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AB5D7F-7703-436B-B812-E799E2551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54" y="896082"/>
            <a:ext cx="3405273" cy="19390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23A905-AB20-46A1-870D-F698D0080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7756" y="1165825"/>
            <a:ext cx="3405273" cy="2664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660838-345A-4035-A750-2D160EC76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438349" y="3632200"/>
            <a:ext cx="1771591" cy="2215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55634658"/>
      </p:ext>
    </p:extLst>
  </p:cSld>
  <p:clrMapOvr>
    <a:masterClrMapping/>
  </p:clrMapOvr>
  <p:transition spd="slow" advClick="0" advTm="1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0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B911FA-DF61-4EDB-A51B-B08ADB278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94" y="254000"/>
            <a:ext cx="9027268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4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">
        <p14:vortex dir="r"/>
      </p:transition>
    </mc:Choice>
    <mc:Fallback xmlns="">
      <p:transition spd="slow" advClick="0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">
                                          <p:cBhvr additive="base">
                                            <p:cTn id="7" dur="2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">
                                          <p:cBhvr additive="base">
                                            <p:cTn id="8" dur="2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EA2F68-3062-2841-8294-F3A692AC9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6545" y="0"/>
            <a:ext cx="9144000" cy="2387600"/>
          </a:xfrm>
        </p:spPr>
        <p:txBody>
          <a:bodyPr/>
          <a:lstStyle/>
          <a:p>
            <a:r>
              <a:rPr lang="ar-SA" b="1" dirty="0"/>
              <a:t>من جدّ وَجدَ </a:t>
            </a:r>
            <a:endParaRPr lang="fr-US" b="1" dirty="0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7655B417-3A53-3E4B-B500-4BDDCEBFB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022521" cy="33310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5">
            <a:extLst>
              <a:ext uri="{FF2B5EF4-FFF2-40B4-BE49-F238E27FC236}">
                <a16:creationId xmlns:a16="http://schemas.microsoft.com/office/drawing/2014/main" id="{295BDCCE-28C6-924E-BB52-14EEAECB0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311" y="3429000"/>
            <a:ext cx="5667224" cy="32536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A9DA06-6FB8-465E-92E1-D6EE1508DC74}"/>
              </a:ext>
            </a:extLst>
          </p:cNvPr>
          <p:cNvSpPr txBox="1"/>
          <p:nvPr/>
        </p:nvSpPr>
        <p:spPr>
          <a:xfrm>
            <a:off x="1620982" y="4547977"/>
            <a:ext cx="41392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LB" sz="6000" b="1" dirty="0"/>
              <a:t>ومن زرعَ حَصَدَ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346769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Horz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4751E2-7BD7-C248-BA78-7EC621F1F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9521" y="0"/>
            <a:ext cx="10515600" cy="4351338"/>
          </a:xfrm>
        </p:spPr>
        <p:txBody>
          <a:bodyPr>
            <a:normAutofit/>
          </a:bodyPr>
          <a:lstStyle/>
          <a:p>
            <a:pPr lvl="1"/>
            <a:r>
              <a:rPr lang="ar-SA" sz="3600" dirty="0"/>
              <a:t>الإنسان يحصل عل</a:t>
            </a:r>
            <a:r>
              <a:rPr lang="ar-LB" sz="3600" dirty="0"/>
              <a:t>ى نتيجة</a:t>
            </a:r>
            <a:r>
              <a:rPr lang="ar-SA" sz="3600" dirty="0"/>
              <a:t> جهدهِ و تعبهِ </a:t>
            </a:r>
            <a:endParaRPr lang="fr-US" sz="3600" dirty="0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760B0220-EF8B-6C4B-A2B2-3C01BD836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393"/>
            <a:ext cx="12192000" cy="620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09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14:prism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E4533-B344-41A0-BCA1-90561B9DD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6530" y="462402"/>
            <a:ext cx="4978940" cy="1325563"/>
          </a:xfr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ar-LB" dirty="0"/>
              <a:t>مع تحيّات السّنة السّابعة 5</a:t>
            </a:r>
            <a:endParaRPr 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F0E1F-89F2-4DB8-9026-C23C9AEF3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157" y="1995994"/>
            <a:ext cx="8998086" cy="428625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1947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</TotalTime>
  <Words>144</Words>
  <Application>Microsoft Office PowerPoint</Application>
  <PresentationFormat>Widescreen</PresentationFormat>
  <Paragraphs>38</Paragraphs>
  <Slides>26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Arabic Typesetting</vt:lpstr>
      <vt:lpstr>Arial</vt:lpstr>
      <vt:lpstr>Calibri</vt:lpstr>
      <vt:lpstr>Calibri Light</vt:lpstr>
      <vt:lpstr>Times New Roman</vt:lpstr>
      <vt:lpstr>Office Theme</vt:lpstr>
      <vt:lpstr>أَقوال  و  حكم </vt:lpstr>
      <vt:lpstr>مَنْ لَمْ يَتَعَلَمْ في صِغَرِهِ لَن يَتَقَدَمَ في كِبَرِهِ </vt:lpstr>
      <vt:lpstr>في الاتّحاد قوّة </vt:lpstr>
      <vt:lpstr>العِلْمُ في الصِّغَر كالنَّقْشِ في الحَجرِ </vt:lpstr>
      <vt:lpstr>PowerPoint Presentation</vt:lpstr>
      <vt:lpstr>PowerPoint Presentation</vt:lpstr>
      <vt:lpstr>PowerPoint Presentation</vt:lpstr>
      <vt:lpstr>PowerPoint Presentation</vt:lpstr>
      <vt:lpstr>مَن شبَّ على شيءٍ  شابَ عليه</vt:lpstr>
      <vt:lpstr>PowerPoint Presentation</vt:lpstr>
      <vt:lpstr>إذا كان الكلام من</vt:lpstr>
      <vt:lpstr>الحياة من دون أصدقاء مثل الزّهرة من دون ماء</vt:lpstr>
      <vt:lpstr>PowerPoint Presentation</vt:lpstr>
      <vt:lpstr>العقول مواهب </vt:lpstr>
      <vt:lpstr> بلاء الإنسان                          </vt:lpstr>
      <vt:lpstr>PowerPoint Presentation</vt:lpstr>
      <vt:lpstr>من طلب العلى،سهر اللّيالي  </vt:lpstr>
      <vt:lpstr>في العجلة النّدامة، وفي التّأنّي السّلامة </vt:lpstr>
      <vt:lpstr>PowerPoint Presentation</vt:lpstr>
      <vt:lpstr>أَكل و مرعى و قلّة صنعا           </vt:lpstr>
      <vt:lpstr>PowerPoint Presentation</vt:lpstr>
      <vt:lpstr>PowerPoint Presentation</vt:lpstr>
      <vt:lpstr>PowerPoint Presentation</vt:lpstr>
      <vt:lpstr>من جدّ وَجدَ </vt:lpstr>
      <vt:lpstr>PowerPoint Presentation</vt:lpstr>
      <vt:lpstr>مع تحيّات السّنة السّابعة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Rima Salem</dc:creator>
  <cp:lastModifiedBy>Gretta Jarjoura</cp:lastModifiedBy>
  <cp:revision>62</cp:revision>
  <dcterms:created xsi:type="dcterms:W3CDTF">2020-12-04T14:00:15Z</dcterms:created>
  <dcterms:modified xsi:type="dcterms:W3CDTF">2020-12-09T14:16:17Z</dcterms:modified>
</cp:coreProperties>
</file>