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57" r:id="rId3"/>
    <p:sldId id="258" r:id="rId4"/>
    <p:sldId id="262" r:id="rId5"/>
    <p:sldId id="259" r:id="rId6"/>
    <p:sldId id="267" r:id="rId7"/>
    <p:sldId id="266" r:id="rId8"/>
    <p:sldId id="265" r:id="rId9"/>
    <p:sldId id="268" r:id="rId10"/>
    <p:sldId id="264" r:id="rId11"/>
    <p:sldId id="269" r:id="rId12"/>
    <p:sldId id="270" r:id="rId13"/>
    <p:sldId id="272" r:id="rId14"/>
    <p:sldId id="273" r:id="rId15"/>
    <p:sldId id="293" r:id="rId16"/>
    <p:sldId id="288" r:id="rId17"/>
    <p:sldId id="286" r:id="rId18"/>
    <p:sldId id="260" r:id="rId19"/>
    <p:sldId id="277" r:id="rId20"/>
    <p:sldId id="287" r:id="rId21"/>
    <p:sldId id="298" r:id="rId22"/>
    <p:sldId id="297" r:id="rId23"/>
    <p:sldId id="296" r:id="rId24"/>
    <p:sldId id="295" r:id="rId25"/>
    <p:sldId id="292" r:id="rId26"/>
    <p:sldId id="290" r:id="rId27"/>
    <p:sldId id="291" r:id="rId28"/>
    <p:sldId id="299" r:id="rId29"/>
    <p:sldId id="27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F6D3B-E298-4458-99E5-AC6471FB6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EA247-775E-4ABE-9E59-2FB2AD71AC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90118-7DFF-46FE-9C8A-B5A6172E7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F6AC5-6A88-472C-89F2-164C76511AEF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DBE5F-B487-404C-ACAF-AD6E553C4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600F1-33E6-4849-88C3-7DFD650BA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4B56-CDEA-4F96-978B-79387E626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01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B7458-D827-4BC8-AA5F-0862F0907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2A3B4-5DC8-43F3-ABC6-893327AF7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B2048-9181-481C-B209-1FC860410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F6AC5-6A88-472C-89F2-164C76511AEF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14983-9546-434E-A8A9-296194449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9433C-C657-4CEC-AC86-9131F9008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4B56-CDEA-4F96-978B-79387E626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236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3C307-6EEE-4845-972F-6BA4F745D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E36A22-1823-490C-94FE-70EE539D6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CAACA-8DEB-4CAB-A51A-3397CAED9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F6AC5-6A88-472C-89F2-164C76511AEF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A0E7E-4AAD-4BCE-810A-96F766863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D646D-0450-4CD5-BD73-60B205E29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4B56-CDEA-4F96-978B-79387E626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519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2706F-5CB2-4813-A78D-97A8407F6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BE3CF-D245-4701-8ADB-A4B96CDE63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0CEF0E-F18F-4AE1-9535-D73923B2BE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CD753E-AA14-4CBF-AC2E-F9C06BC71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F6AC5-6A88-472C-89F2-164C76511AEF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C35E7C-B6DF-4E6D-B52F-F1A4C10FE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73687B-BB3E-4851-9FD0-227BD61BB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4B56-CDEA-4F96-978B-79387E626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872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65DA2-899B-4C91-9620-9D1C35AC7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3F0D6-7EE7-4BDA-BDAB-3045BDACE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38604-DDB0-44C2-90DD-52AA4ECDA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34FB38-2576-4A76-9D19-49DEB711D1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B166AB-4C08-4368-87FA-914BA97433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F9A00E-38CE-4FDD-B23A-229B002A4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F6AC5-6A88-472C-89F2-164C76511AEF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663774-8928-446B-9B0E-ADEDC1EFA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F68E76-FF32-44BC-8C72-32C843D23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4B56-CDEA-4F96-978B-79387E626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86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37A03-F6D1-4D7C-BB29-6037E4A9D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E63B4-BBDF-4579-9369-64CF985E4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F6AC5-6A88-472C-89F2-164C76511AEF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CE5C3D-80E7-4976-BA45-885EFF0D5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3EC10D-26FF-4BFD-A59C-3A98A1F08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4B56-CDEA-4F96-978B-79387E626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69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105618-A581-4BC1-952D-66CB8D69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F6AC5-6A88-472C-89F2-164C76511AEF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CD6705-FE5A-4FC3-8D09-C2223386A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4F92D-29FA-44EC-99F7-2BF079236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4B56-CDEA-4F96-978B-79387E626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57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1F8DD-84C1-4B6D-9988-7C0DBDC96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7EA84-757D-4B6E-B932-EA121BF1D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DD721-4EA9-4906-8A52-31867CE2A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71CEC3-2D3D-49D0-8CFF-EB12F800B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F6AC5-6A88-472C-89F2-164C76511AEF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525942-E820-4AA4-8C51-C0D58776E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DD2CC4-C375-44B1-84DE-FABDA5BC8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4B56-CDEA-4F96-978B-79387E626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043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652EF-E938-497A-8B56-29403D7AF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2329EA-027D-4342-813A-F015D26C1D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7849B-1048-4081-B698-6CF0B4E06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602F0A-F834-4C39-8DC9-C80982254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F6AC5-6A88-472C-89F2-164C76511AEF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78F4BB-104F-499E-998D-52B05B285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37ED8-1973-4655-A0AD-07BD2E367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4B56-CDEA-4F96-978B-79387E626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00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CF64F-7027-4FBE-BFAF-B8D99E17E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682E07-7929-43BE-BF9E-DDD71AFC9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B701A-0A66-453E-B04E-E93400B46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F6AC5-6A88-472C-89F2-164C76511AEF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72ECB-EFAB-432F-BEF7-0C9909064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1A89C-4794-4CC8-B0E7-5765DE111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4B56-CDEA-4F96-978B-79387E626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914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78F901-46DD-4386-90BA-51A46BB5E2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A6F358-2E72-48C3-ABE3-9F65058055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9A1C0-C68A-4652-A5B5-7558D3709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F6AC5-6A88-472C-89F2-164C76511AEF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918EE-E5FC-4E63-99A5-FAB893C3D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FD75F-9DE4-4B8B-AAB2-CB702E7C5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4B56-CDEA-4F96-978B-79387E626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037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988C87-7581-495E-B281-721A8E33C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7E59C4-D570-4820-9697-5C486BDCF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20D53A-16DE-4EAF-987A-5253903138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F6AC5-6A88-472C-89F2-164C76511AEF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780F1-DF42-4A79-A6A5-B67C6A661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74F67-F87B-45E5-9643-998B4A66FA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B4B56-CDEA-4F96-978B-79387E626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1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agBrick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AD14ABB3-312E-5349-B683-EABB00C4D8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403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06D684-C241-469B-9508-865770E58172}"/>
              </a:ext>
            </a:extLst>
          </p:cNvPr>
          <p:cNvSpPr txBox="1"/>
          <p:nvPr/>
        </p:nvSpPr>
        <p:spPr>
          <a:xfrm>
            <a:off x="8264926" y="772357"/>
            <a:ext cx="2388093" cy="58477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ar-LB" sz="3200" dirty="0"/>
              <a:t>السّنة السّابعة 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50952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ksoSlideStyle" descr="#wm#_1_01_100_1100" hidden="1"/>
          <p:cNvSpPr/>
          <p:nvPr/>
        </p:nvSpPr>
        <p:spPr>
          <a:xfrm>
            <a:off x="1524000" y="0"/>
            <a:ext cx="12700" cy="12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en-AU" altLang="en-US"/>
          </a:p>
        </p:txBody>
      </p:sp>
      <p:sp>
        <p:nvSpPr>
          <p:cNvPr id="3075" name="Title 3074" descr="#wm#_1_01_100_1100_a_1_28#clear#"/>
          <p:cNvSpPr>
            <a:spLocks noGrp="1"/>
          </p:cNvSpPr>
          <p:nvPr>
            <p:ph type="ctrTitle"/>
          </p:nvPr>
        </p:nvSpPr>
        <p:spPr>
          <a:xfrm>
            <a:off x="2209800" y="2130426"/>
            <a:ext cx="7772400" cy="1470025"/>
          </a:xfrm>
          <a:ln/>
        </p:spPr>
        <p:txBody>
          <a:bodyPr anchor="ctr"/>
          <a:lstStyle/>
          <a:p>
            <a:endParaRPr sz="4400">
              <a:latin typeface="Arial" charset="0"/>
              <a:ea typeface="Arial" charset="0"/>
            </a:endParaRPr>
          </a:p>
        </p:txBody>
      </p:sp>
      <p:sp>
        <p:nvSpPr>
          <p:cNvPr id="3076" name="Subtitle 3075" descr="#wm#_1_01_100_1100_b_1_51#clear#"/>
          <p:cNvSpPr>
            <a:spLocks noGrp="1"/>
          </p:cNvSpPr>
          <p:nvPr>
            <p:ph type="subTitle" idx="1"/>
          </p:nvPr>
        </p:nvSpPr>
        <p:spPr>
          <a:xfrm>
            <a:off x="2895600" y="3886200"/>
            <a:ext cx="6400800" cy="1752600"/>
          </a:xfrm>
          <a:ln/>
        </p:spPr>
        <p:txBody>
          <a:bodyPr/>
          <a:lstStyle/>
          <a:p>
            <a:endParaRPr sz="3200">
              <a:latin typeface="Arial" charset="0"/>
              <a:ea typeface="Arial" charset="0"/>
            </a:endParaRPr>
          </a:p>
        </p:txBody>
      </p:sp>
      <p:pic>
        <p:nvPicPr>
          <p:cNvPr id="2" name="Picture 1" descr="2020-12-01 21:57:04.0230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180" y="-140335"/>
            <a:ext cx="9311640" cy="71050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073D5-A45B-4AEE-9F5A-1AF7DC5DD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DE6A7-C0C0-4FF1-A3B9-BA972A6BA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6" descr="Text, letter&#10;&#10;Description automatically generated">
            <a:extLst>
              <a:ext uri="{FF2B5EF4-FFF2-40B4-BE49-F238E27FC236}">
                <a16:creationId xmlns:a16="http://schemas.microsoft.com/office/drawing/2014/main" id="{877DB64D-A8BE-4A98-817E-800D82738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09092"/>
            <a:ext cx="9339941" cy="465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52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DDDE97-7924-40AC-8068-9B7224EB0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84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UNITÉ 4: MA BANDE | MOVEMOS FICHA, MOVEMOS TODO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87" name="Picture 3" descr="C:\Users\User\Desktop\downloa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1" y="228600"/>
            <a:ext cx="7298955" cy="5638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24000" y="5486401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LB" sz="6000" dirty="0"/>
              <a:t>قل لي من تعاشر أقل لك من أنت.</a:t>
            </a:r>
            <a:endParaRPr lang="en-US" sz="6000" dirty="0"/>
          </a:p>
        </p:txBody>
      </p:sp>
      <p:sp>
        <p:nvSpPr>
          <p:cNvPr id="16389" name="AutoShape 5" descr="UNITÉ 4: MA BANDE | MOVEMOS FICHA, MOVEMOS TODO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7" descr="UNITÉ 4: MA BANDE | MOVEMOS FICHA, MOVEMOS TODO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>
    <p:strips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Two Men Greeting Each Other Royalty Free Cliparts, Vectors, And Stock  Illustration. Image 28346811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4" name="AutoShape 4" descr="Two Men Greeting Each Other Royalty Free Cliparts, Vectors, And Stock  Illustration. Image 28346811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6" name="AutoShape 6" descr="Two Men Greeting Each Other Royalty Free Cliparts, Vectors, And Stock  Illustration. Image 28346811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8" name="AutoShape 8" descr="Two Men Greeting Each Other Royalty Free Cliparts, Vectors, And Stock  Illustration. Image 28346811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0" name="AutoShape 10" descr="Two Men Greeting Each Other Royalty Free Cliparts, Vectors, And Stock  Illustration. Image 28346811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2" name="AutoShape 12" descr="Two Men Greeting Each Other Royalty Free Cliparts, Vectors, And Stock  Illustration. Image 28346811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4" name="AutoShape 14" descr="Two Men Greeting Each Other Royalty Free Cliparts, Vectors, And Stock  Illustration. Image 28346811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6" name="AutoShape 16" descr="Two Men Greeting Each Other Royalty Free Cliparts, Vectors, And Stock  Illustration. Image 28346811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8" name="AutoShape 18" descr="Two Men Greeting Each Other Royalty Free Cliparts, Vectors, And Stock  Illustration. Image 28346811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0" name="AutoShape 20" descr="Two Men Greeting Each Other Royalty Free Cliparts, Vectors, And Stock  Illustration. Image 28346811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2" name="AutoShape 22" descr="Two Men Greeting Each Other Royalty Free Cliparts, Vectors, And Stock  Illustration. Image 28346811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4" name="AutoShape 24" descr="Two Men Greeting Each Other Royalty Free Cliparts, Vectors, And Stock  Illustration. Image 28346811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6" name="AutoShape 26" descr="Business Transaction Stock Vector - 28333811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8" name="AutoShape 28" descr="Business Transaction Stock Vector - 28333811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0" name="AutoShape 30" descr="Two Men Greeting Each Other Royalty Free Cliparts, Vectors, And Stock  Illustration. Image 28346811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2" name="AutoShape 32" descr="Two Men Greeting Each Other Royalty Free Cliparts, Vectors, And Stock  Illustration. Image 28346811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4" name="AutoShape 34" descr="Two Men Greeting Each Other Royalty Free Cliparts, Vectors, And Stock  Illustration. Image 28346811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6" name="AutoShape 36" descr="Two Men Greeting Each Other Royalty Free Cliparts, Vectors, And Stock  Illustration. Image 28346811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97" name="Picture 37" descr="C:\Users\User\Desktop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"/>
            <a:ext cx="5406958" cy="5937547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1752600" y="5715001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LB" sz="5600" dirty="0">
                <a:solidFill>
                  <a:srgbClr val="00B050"/>
                </a:solidFill>
              </a:rPr>
              <a:t>الحسابات الجيدة تصنع أصدقاء جيدين.</a:t>
            </a:r>
            <a:endParaRPr lang="en-US" sz="56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emium Vector | Two young men fighting angry and shouting at each oth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228600"/>
            <a:ext cx="6248400" cy="6248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09800" y="5410201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LB" sz="4800" dirty="0"/>
              <a:t>عدوّ عاقل خير من صديق جاهل.</a:t>
            </a:r>
            <a:endParaRPr lang="en-US" sz="4800" dirty="0"/>
          </a:p>
        </p:txBody>
      </p:sp>
    </p:spTree>
  </p:cSld>
  <p:clrMapOvr>
    <a:masterClrMapping/>
  </p:clrMapOvr>
  <p:transition>
    <p:wheel spokes="3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48577-45B1-49FB-B1D9-6B17C40B4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04C12-97E8-403E-BE87-466726B32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7943F9FF-646C-4044-9226-210199548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7" y="1571729"/>
            <a:ext cx="11834192" cy="506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382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CA773-397E-4A87-A270-28A72A0D1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C7DF68-0377-4596-9C1D-71714DCBB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78" y="1690688"/>
            <a:ext cx="10416209" cy="4802187"/>
          </a:xfrm>
        </p:spPr>
      </p:pic>
    </p:spTree>
    <p:extLst>
      <p:ext uri="{BB962C8B-B14F-4D97-AF65-F5344CB8AC3E}">
        <p14:creationId xmlns:p14="http://schemas.microsoft.com/office/powerpoint/2010/main" val="237189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8600"/>
            <a:ext cx="8991600" cy="2057400"/>
          </a:xfrm>
        </p:spPr>
        <p:txBody>
          <a:bodyPr>
            <a:normAutofit fontScale="90000"/>
          </a:bodyPr>
          <a:lstStyle/>
          <a:p>
            <a:pPr algn="r"/>
            <a:r>
              <a:rPr lang="ar-LB" dirty="0">
                <a:latin typeface="Arial" pitchFamily="34" charset="0"/>
                <a:cs typeface="Arial" pitchFamily="34" charset="0"/>
              </a:rPr>
              <a:t> </a:t>
            </a:r>
            <a:br>
              <a:rPr lang="ar-LB" dirty="0">
                <a:latin typeface="Arial" pitchFamily="34" charset="0"/>
                <a:cs typeface="Arial" pitchFamily="34" charset="0"/>
              </a:rPr>
            </a:br>
            <a:r>
              <a:rPr lang="ar-LB" b="1" dirty="0">
                <a:latin typeface="Arial" pitchFamily="34" charset="0"/>
                <a:cs typeface="Arial" pitchFamily="34" charset="0"/>
              </a:rPr>
              <a:t> عصفور في اليد ولا عشرة على الشجرة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4800600"/>
            <a:ext cx="4495800" cy="838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bird-1040944_1920-e1599494520227-814x5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2286001"/>
            <a:ext cx="6096000" cy="42767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89C92-7E21-4F1A-8A87-8CD001B9C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LB" dirty="0"/>
              <a:t>أصرف ما في الجيب يأتيك ما في الغيب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B3E6A-BDC0-45A9-8ED4-3CE3C4AE9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ould you have to pay your bank to save money? - BBC News">
            <a:extLst>
              <a:ext uri="{FF2B5EF4-FFF2-40B4-BE49-F238E27FC236}">
                <a16:creationId xmlns:a16="http://schemas.microsoft.com/office/drawing/2014/main" id="{632ABD01-8157-45D9-8F6A-95464DF94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10515600" cy="369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073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1F797-6133-4BB3-B660-930846256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36589-E2B3-4BA3-8672-A5ADDE609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من حفر حفرة لاخيه - موضوع">
            <a:extLst>
              <a:ext uri="{FF2B5EF4-FFF2-40B4-BE49-F238E27FC236}">
                <a16:creationId xmlns:a16="http://schemas.microsoft.com/office/drawing/2014/main" id="{9313DCFD-83F9-4267-B1C6-ECC6882F2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55" y="381610"/>
            <a:ext cx="7605889" cy="647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900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66137-D069-4C69-8A1C-F022E9D7E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26A259-CA49-4F95-A399-DC7BBA9DEF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053432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FECBDF-C848-41F1-8500-8A98808439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70" y="365125"/>
            <a:ext cx="3682285" cy="4790941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34226A-5341-4C40-B809-888796006E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711" y="958788"/>
            <a:ext cx="3462290" cy="443883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37FDFCF-2DE1-41D1-BD79-6B55C50BA334}"/>
              </a:ext>
            </a:extLst>
          </p:cNvPr>
          <p:cNvSpPr txBox="1">
            <a:spLocks/>
          </p:cNvSpPr>
          <p:nvPr/>
        </p:nvSpPr>
        <p:spPr>
          <a:xfrm>
            <a:off x="-342530" y="39137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6000" dirty="0"/>
              <a:t>اليد الواحدة</a:t>
            </a:r>
            <a:r>
              <a:rPr lang="ar-LB" sz="6000" dirty="0"/>
              <a:t> لا تُصَفّق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58411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901700"/>
            <a:ext cx="5067299" cy="30607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44" y="2767526"/>
            <a:ext cx="10516511" cy="13229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44" y="3289300"/>
            <a:ext cx="3873955" cy="29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22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3389" y="772733"/>
            <a:ext cx="5622701" cy="892198"/>
          </a:xfrm>
        </p:spPr>
        <p:txBody>
          <a:bodyPr>
            <a:normAutofit/>
          </a:bodyPr>
          <a:lstStyle/>
          <a:p>
            <a:pPr algn="r"/>
            <a:r>
              <a:rPr lang="ar-LB" sz="3200" b="1" dirty="0">
                <a:latin typeface="Arial Black" panose="020B0A04020102020204" pitchFamily="34" charset="0"/>
              </a:rPr>
              <a:t>الابتسامة </a:t>
            </a:r>
            <a:r>
              <a:rPr lang="ar-LB" sz="3200" b="1">
                <a:latin typeface="Arial Black" panose="020B0A04020102020204" pitchFamily="34" charset="0"/>
              </a:rPr>
              <a:t>كلمة معروفه </a:t>
            </a:r>
            <a:r>
              <a:rPr lang="ar-LB" sz="3200" b="1" dirty="0">
                <a:latin typeface="Arial Black" panose="020B0A04020102020204" pitchFamily="34" charset="0"/>
              </a:rPr>
              <a:t>من غير حروف</a:t>
            </a:r>
            <a:endParaRPr lang="fr-FR" sz="3200" b="1" dirty="0">
              <a:latin typeface="Arial Black" panose="020B0A040201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209" y="2060620"/>
            <a:ext cx="3632520" cy="3626945"/>
          </a:xfrm>
        </p:spPr>
      </p:pic>
      <p:sp>
        <p:nvSpPr>
          <p:cNvPr id="3" name="TextBox 2"/>
          <p:cNvSpPr txBox="1"/>
          <p:nvPr/>
        </p:nvSpPr>
        <p:spPr>
          <a:xfrm>
            <a:off x="0" y="926444"/>
            <a:ext cx="5996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LB" sz="2800" dirty="0"/>
              <a:t> </a:t>
            </a:r>
            <a:r>
              <a:rPr lang="ar-LB" sz="3200" b="1" dirty="0"/>
              <a:t>إذا خفت لا تقل و إذا قلت لا تخف</a:t>
            </a:r>
            <a:endParaRPr lang="fr-FR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5" t="13415" r="16731" b="18702"/>
          <a:stretch/>
        </p:blipFill>
        <p:spPr>
          <a:xfrm flipH="1">
            <a:off x="2060621" y="2060620"/>
            <a:ext cx="2562895" cy="386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5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LB" dirty="0"/>
              <a:t>عصفور في اليد خير من عشرة على الشجرة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1512" y="2306443"/>
            <a:ext cx="3867891" cy="364355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7512"/>
          <a:stretch/>
        </p:blipFill>
        <p:spPr>
          <a:xfrm>
            <a:off x="6399983" y="2239485"/>
            <a:ext cx="3696790" cy="364383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1242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LB" dirty="0"/>
              <a:t>جارك القريب ولا أخوك البعيد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21136" y="2201569"/>
            <a:ext cx="3605348" cy="3564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7181"/>
          <a:stretch/>
        </p:blipFill>
        <p:spPr>
          <a:xfrm>
            <a:off x="1519624" y="1994959"/>
            <a:ext cx="3572943" cy="3564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300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23F3C9-CFFF-42AF-83CB-67520122FD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99" r="715" b="7462"/>
          <a:stretch/>
        </p:blipFill>
        <p:spPr>
          <a:xfrm>
            <a:off x="471204" y="1692323"/>
            <a:ext cx="3603104" cy="5008729"/>
          </a:xfrm>
          <a:prstGeom prst="rect">
            <a:avLst/>
          </a:pr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1975E6CA-935D-41B6-8B69-9FEC3CF90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234" y="2272682"/>
            <a:ext cx="5476538" cy="3080553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46EA6ED-B840-46DA-B2AB-21C02A90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r"/>
            <a:r>
              <a:rPr lang="ar-LB" sz="4000" b="1" dirty="0">
                <a:latin typeface="Aharoni" panose="02010803020104030203" pitchFamily="2" charset="-79"/>
              </a:rPr>
              <a:t>ألعلم والأدب خيرُ من كنوز الفضّة والذّهب. </a:t>
            </a:r>
            <a:endParaRPr lang="fr-FR" sz="40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6799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59866" y="412123"/>
            <a:ext cx="7173531" cy="953037"/>
          </a:xfrm>
        </p:spPr>
        <p:txBody>
          <a:bodyPr>
            <a:noAutofit/>
          </a:bodyPr>
          <a:lstStyle/>
          <a:p>
            <a:pPr algn="r"/>
            <a:r>
              <a:rPr lang="ar-LB" sz="3200" dirty="0"/>
              <a:t> </a:t>
            </a:r>
            <a:r>
              <a:rPr lang="ar-LB" sz="3600" b="1" dirty="0">
                <a:latin typeface="Arial Black" panose="020B0A04020102020204" pitchFamily="34" charset="0"/>
              </a:rPr>
              <a:t>إِذا لم تعلم أَينَ تَذهب فكل الطرق تفي بالغرض.</a:t>
            </a:r>
            <a:endParaRPr lang="fr-FR" sz="3600" b="1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LB" dirty="0"/>
              <a:t> </a:t>
            </a:r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837" y="1815921"/>
            <a:ext cx="6758508" cy="380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05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440"/>
            <a:ext cx="9144000" cy="1789611"/>
          </a:xfrm>
        </p:spPr>
        <p:txBody>
          <a:bodyPr/>
          <a:lstStyle/>
          <a:p>
            <a:r>
              <a:rPr lang="ar-LB" dirty="0"/>
              <a:t>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224" y="1881051"/>
            <a:ext cx="4531659" cy="453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18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820" y="311337"/>
            <a:ext cx="5939118" cy="1450228"/>
          </a:xfrm>
        </p:spPr>
        <p:txBody>
          <a:bodyPr/>
          <a:lstStyle/>
          <a:p>
            <a:r>
              <a:rPr lang="ar-LB" dirty="0"/>
              <a:t>من حفر حفرة لاخيه وقع فيها </a:t>
            </a:r>
            <a:endParaRPr lang="en-US" dirty="0"/>
          </a:p>
        </p:txBody>
      </p:sp>
      <p:pic>
        <p:nvPicPr>
          <p:cNvPr id="4" name="Picture 2" descr="من حفر حفره لأخيه وقع فيها - مهابل ومهبولات2017 | Facebook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894" y="2091843"/>
            <a:ext cx="6692971" cy="406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5225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ar-LB" b="0" dirty="0">
                <a:solidFill>
                  <a:schemeClr val="accent1"/>
                </a:solidFill>
                <a:effectLst/>
                <a:latin typeface="Garamond"/>
              </a:rPr>
              <a:t>اذا كان الكلام من </a:t>
            </a:r>
            <a:r>
              <a:rPr lang="ar-LB" b="0">
                <a:solidFill>
                  <a:schemeClr val="accent1"/>
                </a:solidFill>
                <a:effectLst/>
                <a:latin typeface="Garamond"/>
              </a:rPr>
              <a:t>فضة فالسكوت </a:t>
            </a:r>
            <a:r>
              <a:rPr lang="ar-LB" b="0" dirty="0">
                <a:solidFill>
                  <a:schemeClr val="accent1"/>
                </a:solidFill>
                <a:effectLst/>
                <a:latin typeface="Garamond"/>
              </a:rPr>
              <a:t>من ذهب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056" y="1597968"/>
            <a:ext cx="3932238" cy="417800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550" y="2147559"/>
            <a:ext cx="3930650" cy="4202771"/>
          </a:xfrm>
        </p:spPr>
      </p:pic>
    </p:spTree>
    <p:extLst>
      <p:ext uri="{BB962C8B-B14F-4D97-AF65-F5344CB8AC3E}">
        <p14:creationId xmlns:p14="http://schemas.microsoft.com/office/powerpoint/2010/main" val="20612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9969"/>
            <a:ext cx="10515600" cy="1325563"/>
          </a:xfrm>
        </p:spPr>
        <p:txBody>
          <a:bodyPr>
            <a:normAutofit/>
          </a:bodyPr>
          <a:lstStyle/>
          <a:p>
            <a:r>
              <a:rPr lang="ar-LB" sz="5400" dirty="0">
                <a:solidFill>
                  <a:schemeClr val="accent1"/>
                </a:solidFill>
              </a:rPr>
              <a:t>من شابه أباه ما ظلم.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50206"/>
            <a:ext cx="3901660" cy="4187825"/>
          </a:xfrm>
        </p:spPr>
      </p:pic>
    </p:spTree>
    <p:extLst>
      <p:ext uri="{BB962C8B-B14F-4D97-AF65-F5344CB8AC3E}">
        <p14:creationId xmlns:p14="http://schemas.microsoft.com/office/powerpoint/2010/main" val="381137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F0A6B-DC4A-3E42-98F9-8A7F4A830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i="1" dirty="0"/>
              <a:t>كن ليّناً من غير</a:t>
            </a:r>
            <a:r>
              <a:rPr lang="ar-LB" b="1" i="1" dirty="0"/>
              <a:t> ضعفٍ</a:t>
            </a:r>
            <a:r>
              <a:rPr lang="ar-SA" b="1" i="1" dirty="0"/>
              <a:t> وشديداً من غير عنف</a:t>
            </a:r>
            <a:r>
              <a:rPr lang="ar-LB" b="1" i="1" dirty="0"/>
              <a:t>ٍ.</a:t>
            </a:r>
            <a:endParaRPr lang="en-LB" b="1" i="1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EA3BE9E-89C1-E94C-810E-0DB4DEE5B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254" y="1690688"/>
            <a:ext cx="9031491" cy="48021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E7FF1A-6E28-684A-9E1E-5E06E631DD3D}"/>
              </a:ext>
            </a:extLst>
          </p:cNvPr>
          <p:cNvSpPr txBox="1"/>
          <p:nvPr/>
        </p:nvSpPr>
        <p:spPr>
          <a:xfrm>
            <a:off x="5178167" y="251803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LB"/>
          </a:p>
        </p:txBody>
      </p:sp>
    </p:spTree>
    <p:extLst>
      <p:ext uri="{BB962C8B-B14F-4D97-AF65-F5344CB8AC3E}">
        <p14:creationId xmlns:p14="http://schemas.microsoft.com/office/powerpoint/2010/main" val="17572226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F599E-05B6-C541-AA3E-65789455A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/>
              <a:t>من يخشى البلل لا يصطاد السمك</a:t>
            </a:r>
            <a:endParaRPr lang="en-LB" b="1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88057C41-7444-994A-AC28-874213C48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704" y="1475028"/>
            <a:ext cx="6123460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85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AB71384E-7738-7E4C-858F-1E8B6B52E9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892" y="0"/>
            <a:ext cx="9321221" cy="6487297"/>
          </a:xfrm>
        </p:spPr>
      </p:pic>
    </p:spTree>
    <p:extLst>
      <p:ext uri="{BB962C8B-B14F-4D97-AF65-F5344CB8AC3E}">
        <p14:creationId xmlns:p14="http://schemas.microsoft.com/office/powerpoint/2010/main" val="2355865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Vert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B813F-F4FE-4E69-A432-3D3EA62A4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939" y="142875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ar-LB" sz="5400" dirty="0">
                <a:solidFill>
                  <a:schemeClr val="bg1"/>
                </a:solidFill>
              </a:rPr>
              <a:t>الطمع ضر ما نفعالال.</a:t>
            </a:r>
            <a:endParaRPr lang="en-US" sz="54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BD98DE1-CE35-4162-B8AF-F958772851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5690" y="1313273"/>
            <a:ext cx="9905997" cy="50315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BCFD70-16C8-4A26-BC4D-E20C15AC5E42}"/>
              </a:ext>
            </a:extLst>
          </p:cNvPr>
          <p:cNvSpPr txBox="1"/>
          <p:nvPr/>
        </p:nvSpPr>
        <p:spPr>
          <a:xfrm>
            <a:off x="4533900" y="109158"/>
            <a:ext cx="3270447" cy="707886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ar-LB" sz="4000" dirty="0"/>
              <a:t>الطّمع ضرّ وما نفع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998649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FABA73-93EA-4C6B-A4F5-20FEE6AD56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348"/>
          <a:stretch/>
        </p:blipFill>
        <p:spPr>
          <a:xfrm>
            <a:off x="1411379" y="2746397"/>
            <a:ext cx="7418296" cy="318064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A3B4DE-F717-4FD9-AE36-37F5AEC1F7DC}"/>
              </a:ext>
            </a:extLst>
          </p:cNvPr>
          <p:cNvSpPr txBox="1"/>
          <p:nvPr/>
        </p:nvSpPr>
        <p:spPr>
          <a:xfrm>
            <a:off x="8086725" y="809625"/>
            <a:ext cx="3563796" cy="58477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ar-LB" sz="3200" dirty="0"/>
              <a:t>مع تحيّات السّنة السّابعة 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65557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148</Words>
  <Application>Microsoft Office PowerPoint</Application>
  <PresentationFormat>Widescreen</PresentationFormat>
  <Paragraphs>23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Aharoni</vt:lpstr>
      <vt:lpstr>Arial</vt:lpstr>
      <vt:lpstr>Arial Black</vt:lpstr>
      <vt:lpstr>Calibri</vt:lpstr>
      <vt:lpstr>Calibri Light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عصفور في اليد ولا عشرة على الشجرة</vt:lpstr>
      <vt:lpstr>أصرف ما في الجيب يأتيك ما في الغيب</vt:lpstr>
      <vt:lpstr>PowerPoint Presentation</vt:lpstr>
      <vt:lpstr>PowerPoint Presentation</vt:lpstr>
      <vt:lpstr>PowerPoint Presentation</vt:lpstr>
      <vt:lpstr>PowerPoint Presentation</vt:lpstr>
      <vt:lpstr>الابتسامة كلمة معروفه من غير حروف</vt:lpstr>
      <vt:lpstr>عصفور في اليد خير من عشرة على الشجرة</vt:lpstr>
      <vt:lpstr>جارك القريب ولا أخوك البعيد</vt:lpstr>
      <vt:lpstr>ألعلم والأدب خيرُ من كنوز الفضّة والذّهب. </vt:lpstr>
      <vt:lpstr> إِذا لم تعلم أَينَ تَذهب فكل الطرق تفي بالغرض.</vt:lpstr>
      <vt:lpstr> </vt:lpstr>
      <vt:lpstr>من حفر حفرة لاخيه وقع فيها </vt:lpstr>
      <vt:lpstr>اذا كان الكلام من فضة فالسكوت من ذهب</vt:lpstr>
      <vt:lpstr>من شابه أباه ما ظلم.</vt:lpstr>
      <vt:lpstr>كن ليّناً من غير ضعفٍ وشديداً من غير عنفٍ.</vt:lpstr>
      <vt:lpstr>من يخشى البلل لا يصطاد السمك</vt:lpstr>
      <vt:lpstr>PowerPoint Presentation</vt:lpstr>
      <vt:lpstr>الطمع ضر ما نفعالال.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siham chaaya</dc:creator>
  <cp:lastModifiedBy>Gretta Jarjoura</cp:lastModifiedBy>
  <cp:revision>27</cp:revision>
  <dcterms:created xsi:type="dcterms:W3CDTF">2020-12-04T13:44:08Z</dcterms:created>
  <dcterms:modified xsi:type="dcterms:W3CDTF">2020-12-09T14:44:22Z</dcterms:modified>
</cp:coreProperties>
</file>