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7" r:id="rId4"/>
    <p:sldId id="278" r:id="rId5"/>
    <p:sldId id="257" r:id="rId6"/>
    <p:sldId id="280" r:id="rId7"/>
    <p:sldId id="281" r:id="rId8"/>
    <p:sldId id="295" r:id="rId9"/>
    <p:sldId id="277" r:id="rId10"/>
    <p:sldId id="279" r:id="rId11"/>
    <p:sldId id="283" r:id="rId12"/>
    <p:sldId id="284" r:id="rId13"/>
    <p:sldId id="285" r:id="rId14"/>
    <p:sldId id="286" r:id="rId15"/>
    <p:sldId id="287" r:id="rId16"/>
    <p:sldId id="296" r:id="rId17"/>
    <p:sldId id="288" r:id="rId18"/>
    <p:sldId id="290" r:id="rId19"/>
    <p:sldId id="289" r:id="rId20"/>
    <p:sldId id="291" r:id="rId21"/>
    <p:sldId id="293" r:id="rId22"/>
    <p:sldId id="294" r:id="rId23"/>
    <p:sldId id="292" r:id="rId24"/>
    <p:sldId id="29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2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125A5E-DDA2-4735-8B24-658B4CF21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A0ED0FB-3C7B-489E-A3F0-DA83CEFE7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A4431F-5A05-436F-B61E-F236295C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79FD60-33F1-48F3-B918-D892F53F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6D4E10-B378-4032-AD28-52451636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1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223374-7993-41FB-876E-9FE4A1138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05FFC0-D9FC-4D4B-8779-5939FE3C9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E5779F-E524-47F3-864A-A6AC1019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E79681-198B-4211-B179-CD735D0D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998580-592E-44B1-B4B1-70B0AB96E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2B27DF-5216-45C3-90CF-E577DFD9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E31C1B-8027-4D02-9D3B-896297431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8D4A7E-D71F-4068-8765-679D19B9F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6D0A5D-1FA3-4A1D-9585-7C2181F6B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65B8B0-B0AE-4ADA-B323-336EB94F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13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793E40-3688-4DFF-99E8-462B1CFE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E76284-281C-4FED-8962-9C8F3FA93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AB7CFB9-B12F-4B02-A278-C9776FE47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BB36C0-659C-44C7-A75F-68BF7E0D1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ECAC768-7664-4502-A9F6-837D4134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A062C2-FC0A-4F67-BF44-511832D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98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ADB4D8-A84A-4CC3-96C3-5D4E24AA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9C5D4D-EB8D-4FB2-B001-EEB107E0D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9DC91E-737A-4213-8611-1A86AADB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A69C645-1805-46C0-805A-69598A072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46E22E8-1BAE-443C-96F4-ED19CFC59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0843CB8-491B-4C2B-9721-51842E2B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23A3C24-FD8A-45FF-9AF6-465F3F5CC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53EED53-FE42-48EF-A7B4-B0B74553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00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F77C84-DFB3-4D4B-982B-1D5CDE128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A644899-0A62-42CD-BF81-25C4B66C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34ACAB0-564B-4DEE-8AF5-6678A63B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170744B-DB2D-4186-A8B9-5CC96814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6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C05EB03-DD63-4757-BEE0-72E5BC7D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EAC8990-DE82-4332-B1F9-EEC30CB7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99D9BA-5AAA-47C9-9765-25AAE6F1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45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0719A-A682-4913-B254-0FE23FCE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16F46D-D19C-43A8-9C7C-E99673737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00EE54-AED2-466F-B1F5-4FB8F20E8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008941F-917B-4327-B96E-81071FD0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64C17D1-EEA3-495E-82B4-196C1F9F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BAFABBA-5611-4326-B0EA-1C75462FD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9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682358-8F65-40FB-BE22-DB844CBF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E895553-7F7B-40B3-AFDA-774755EF4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EFE8E5F-13B4-4530-96B0-76CB7AF1E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60A851-741A-4D46-B979-84CE210D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FF5E01-0ED9-45DC-88F5-2374DF49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C789DE-AAA3-4536-9242-BE022634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5DEE1F-A7B1-4DF3-B1F8-3105C85C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BA0DAE4-CCD0-44D3-A638-C1CC1CED5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2DBBFA-B148-4FDB-AAD2-782B46E32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D218C-EBF4-4DBC-8C2D-22DADFEEF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49EB00-47FB-42D8-A94A-7BB2E900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0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6D5E2A4-A4E7-453F-8653-6228A4E91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BA9929C-A2C3-46DA-8890-0BB8CD406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D8F9D6-E868-465C-A3B2-88F99F5D9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10E462-7676-48B9-BA42-8C6AE435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C1B69D-848D-4F8E-9FBA-AC35E1CF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012DA43-E1C2-4066-B357-B4CE8A22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C4B805-5D96-45EE-AA53-1CC4E9018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D956B9-82C0-4832-AE35-03A9FFA54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17C12-C821-4BCF-A153-BB2DF7BD23C3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5C57E64-D9F8-4E7E-BCDB-A8EADCC0C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57D5D5-61D3-4167-A87E-D44F41F25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6D49-92A1-49CD-AAF7-716BF66C4F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17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734FB87-38AF-4BAD-BA97-8174A0935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967" y="908716"/>
            <a:ext cx="6708477" cy="57083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9E9F28-7B25-4EA4-927E-1C665C44F532}"/>
              </a:ext>
            </a:extLst>
          </p:cNvPr>
          <p:cNvSpPr txBox="1"/>
          <p:nvPr/>
        </p:nvSpPr>
        <p:spPr>
          <a:xfrm>
            <a:off x="4510541" y="658594"/>
            <a:ext cx="3169328" cy="830997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ar-LB" sz="48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أقوال وحكم</a:t>
            </a:r>
            <a:endParaRPr lang="en-US" sz="4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F61C60C-0B27-4D88-8601-17FB78507C8F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7F820B-5751-4E6A-B59C-1770F3C9729F}"/>
              </a:ext>
            </a:extLst>
          </p:cNvPr>
          <p:cNvSpPr txBox="1"/>
          <p:nvPr/>
        </p:nvSpPr>
        <p:spPr>
          <a:xfrm>
            <a:off x="2976495" y="1614018"/>
            <a:ext cx="1306768" cy="36933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dirty="0"/>
              <a:t>السّنة السّابعة 1</a:t>
            </a:r>
            <a:endParaRPr lang="en-US" dirty="0"/>
          </a:p>
        </p:txBody>
      </p:sp>
      <p:pic>
        <p:nvPicPr>
          <p:cNvPr id="2" name="موسيقى زياد رحباني الشهيرة - موسيقى جدا جدا جميلة ستشعركم بالسعادة ">
            <a:hlinkClick r:id="" action="ppaction://media"/>
            <a:extLst>
              <a:ext uri="{FF2B5EF4-FFF2-40B4-BE49-F238E27FC236}">
                <a16:creationId xmlns:a16="http://schemas.microsoft.com/office/drawing/2014/main" xmlns="" id="{1FEC3372-2D6A-4529-958F-80639250E2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3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98288"/>
            <a:ext cx="10515600" cy="1325563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ar-LB" dirty="0"/>
              <a:t>الجار قبل الدار</a:t>
            </a:r>
            <a:endParaRPr lang="en-US" dirty="0"/>
          </a:p>
        </p:txBody>
      </p:sp>
      <p:pic>
        <p:nvPicPr>
          <p:cNvPr id="3074" name="Picture 2" descr="الجار قبل الدار» .. تعرف على قصة المثل الشعبي | بوابة أخبار اليوم  الإلكترونية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814376"/>
            <a:ext cx="8248650" cy="4872446"/>
          </a:xfrm>
          <a:prstGeom prst="rect">
            <a:avLst/>
          </a:prstGeom>
          <a:noFill/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21375"/>
      </p:ext>
    </p:extLst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006209"/>
            <a:ext cx="9144000" cy="940526"/>
          </a:xfrm>
          <a:solidFill>
            <a:srgbClr val="00B05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ar-LB" dirty="0"/>
              <a:t>أعزّ من الولد ولد الولد</a:t>
            </a:r>
            <a:endParaRPr lang="en-US" dirty="0"/>
          </a:p>
        </p:txBody>
      </p:sp>
      <p:pic>
        <p:nvPicPr>
          <p:cNvPr id="2050" name="Picture 2" descr="موج البحر on Twitter: &quot;ما أعز من الولد الا ولد الولد ...... الله يرحم جدتي  .....👵… 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140" y="2508069"/>
            <a:ext cx="3945719" cy="39188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92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:dissolve/>
      </p:transition>
    </mc:Choice>
    <mc:Fallback xmlns=""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399" y="0"/>
            <a:ext cx="8229600" cy="2171700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ar-LB" dirty="0" smtClean="0"/>
              <a:t>ألف </a:t>
            </a:r>
            <a:r>
              <a:rPr lang="ar-LB" dirty="0"/>
              <a:t>دعوة ما مزّقت قميص</a:t>
            </a:r>
            <a:r>
              <a:rPr lang="ar-LB" dirty="0" smtClean="0"/>
              <a:t>،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LB" dirty="0" smtClean="0"/>
              <a:t> </a:t>
            </a:r>
            <a:r>
              <a:rPr lang="ar-LB" dirty="0"/>
              <a:t>وألف زلغوطة ما جوّزت عريس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59" y="2171700"/>
            <a:ext cx="7279481" cy="4572000"/>
          </a:xfr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164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امثال شعبية مصرية | Facebook">
            <a:extLst>
              <a:ext uri="{FF2B5EF4-FFF2-40B4-BE49-F238E27FC236}">
                <a16:creationId xmlns:a16="http://schemas.microsoft.com/office/drawing/2014/main" xmlns="" id="{FB75DEF2-B6CC-468F-9EC7-7CB5A5FAD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28" y="944585"/>
            <a:ext cx="5575222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53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000">
        <p14:glitter pattern="hexagon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A97E17-E057-E640-BC5F-BE01853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746" y="4467225"/>
            <a:ext cx="5005141" cy="1136258"/>
          </a:xfr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ar-LB" dirty="0">
                <a:solidFill>
                  <a:srgbClr val="FF0000"/>
                </a:solidFill>
              </a:rPr>
              <a:t>من</a:t>
            </a:r>
            <a:r>
              <a:rPr lang="ar-LB" dirty="0">
                <a:solidFill>
                  <a:srgbClr val="0070C0"/>
                </a:solidFill>
              </a:rPr>
              <a:t> </a:t>
            </a:r>
            <a:r>
              <a:rPr lang="ar-LB" dirty="0">
                <a:solidFill>
                  <a:schemeClr val="accent1"/>
                </a:solidFill>
              </a:rPr>
              <a:t>راقبَ</a:t>
            </a:r>
            <a:r>
              <a:rPr lang="ar-LB" dirty="0">
                <a:solidFill>
                  <a:srgbClr val="0070C0"/>
                </a:solidFill>
              </a:rPr>
              <a:t> </a:t>
            </a:r>
            <a:r>
              <a:rPr lang="ar-LB" dirty="0">
                <a:solidFill>
                  <a:srgbClr val="FFFF00"/>
                </a:solidFill>
              </a:rPr>
              <a:t>النّاسَ</a:t>
            </a:r>
            <a:r>
              <a:rPr lang="ar-LB" dirty="0">
                <a:solidFill>
                  <a:srgbClr val="0070C0"/>
                </a:solidFill>
              </a:rPr>
              <a:t> </a:t>
            </a:r>
            <a:r>
              <a:rPr lang="ar-LB" dirty="0">
                <a:solidFill>
                  <a:srgbClr val="00B050"/>
                </a:solidFill>
              </a:rPr>
              <a:t>ماتَ</a:t>
            </a:r>
            <a:r>
              <a:rPr lang="ar-LB" dirty="0">
                <a:solidFill>
                  <a:srgbClr val="0070C0"/>
                </a:solidFill>
              </a:rPr>
              <a:t> </a:t>
            </a:r>
            <a:r>
              <a:rPr lang="ar-LB" dirty="0">
                <a:solidFill>
                  <a:srgbClr val="F12BD9"/>
                </a:solidFill>
              </a:rPr>
              <a:t>هَمًّا</a:t>
            </a:r>
            <a:endParaRPr lang="fr-FR" dirty="0">
              <a:solidFill>
                <a:srgbClr val="F12BD9"/>
              </a:solidFill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xmlns="" id="{6C4C2D46-7527-AC42-ABE9-AD8770CD3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78" y="672399"/>
            <a:ext cx="4714875" cy="2990850"/>
          </a:xfr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85210B3B-3B40-5846-8225-581067740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47" y="844742"/>
            <a:ext cx="3832420" cy="51685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87720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14:shred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30DFA61-4D90-F84E-A2CC-3A8D271B3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104" y="1690688"/>
            <a:ext cx="10515600" cy="435133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xmlns="" id="{A94BEF05-70C5-F04F-9817-727F300B5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604" y="1825159"/>
            <a:ext cx="4724400" cy="2647950"/>
          </a:xfrm>
          <a:prstGeom prst="rect">
            <a:avLst/>
          </a:prstGeom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3BE57544-AFB5-1E47-ACC5-631C1BEA9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68" y="2626505"/>
            <a:ext cx="4819650" cy="3200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8FA004-FA87-4A87-B19F-374AF0BBE632}"/>
              </a:ext>
            </a:extLst>
          </p:cNvPr>
          <p:cNvSpPr txBox="1"/>
          <p:nvPr/>
        </p:nvSpPr>
        <p:spPr>
          <a:xfrm>
            <a:off x="3046880" y="446642"/>
            <a:ext cx="6098240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</a:t>
            </a:r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ن</a:t>
            </a:r>
            <a:r>
              <a:rPr lang="fr-FR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ت</a:t>
            </a:r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دخّل فيما لا يعنيه لقي ما لا يُرضيه</a:t>
            </a:r>
            <a:endParaRPr lang="fr-FR" sz="3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472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E7D313-C448-49B1-BCB6-75F019F05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977" y="1635616"/>
            <a:ext cx="5885732" cy="39016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7826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3978" y="810297"/>
            <a:ext cx="5449508" cy="1456386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ar-LB" dirty="0"/>
              <a:t>من شبّ على شيء شاب عليه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2" b="38669"/>
          <a:stretch/>
        </p:blipFill>
        <p:spPr>
          <a:xfrm>
            <a:off x="1142063" y="2511380"/>
            <a:ext cx="6676887" cy="3768144"/>
          </a:xfr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2485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flip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064666-C875-F44F-B832-5AD896157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527" y="5272557"/>
            <a:ext cx="8028586" cy="1098550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>
                <a:solidFill>
                  <a:schemeClr val="bg1">
                    <a:lumMod val="95000"/>
                  </a:schemeClr>
                </a:solidFill>
              </a:rPr>
              <a:t>في الإتّحاد قوّة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xmlns="" id="{E28F349D-809C-B140-9BAC-AB2AF0C73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40" y="733074"/>
            <a:ext cx="5105400" cy="3267075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30A7B986-E982-AA48-B69B-F4AE9361B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03" y="733074"/>
            <a:ext cx="5230038" cy="333873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34842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2D4C01-2D93-7B43-8608-05DCEEDED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357" y="487518"/>
            <a:ext cx="4679288" cy="1295335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/>
              <a:t>الصّغار هم كبار المستقبل</a:t>
            </a:r>
            <a:endParaRPr lang="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E714B4-F9DF-8F4D-A687-77CB7D4DCA31}"/>
              </a:ext>
            </a:extLst>
          </p:cNvPr>
          <p:cNvSpPr txBox="1"/>
          <p:nvPr/>
        </p:nvSpPr>
        <p:spPr>
          <a:xfrm>
            <a:off x="5181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7238"/>
          <a:stretch/>
        </p:blipFill>
        <p:spPr>
          <a:xfrm>
            <a:off x="3756356" y="2316317"/>
            <a:ext cx="4679288" cy="40541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15218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airplan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3806"/>
          </a:xfr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 algn="ctr">
              <a:buNone/>
            </a:pPr>
            <a:endParaRPr lang="ar-LB" dirty="0"/>
          </a:p>
          <a:p>
            <a:pPr marL="0" indent="0" algn="ctr">
              <a:buNone/>
            </a:pPr>
            <a:endParaRPr lang="ar-LB" b="1" dirty="0"/>
          </a:p>
          <a:p>
            <a:pPr marL="0" indent="0" algn="ctr">
              <a:buNone/>
            </a:pPr>
            <a:endParaRPr lang="ar-LB" b="1" dirty="0"/>
          </a:p>
          <a:p>
            <a:pPr marL="0" indent="0" algn="ctr">
              <a:buNone/>
            </a:pPr>
            <a:r>
              <a:rPr lang="ar-LB" sz="4400" b="1" dirty="0"/>
              <a:t>لا تَكره شيئًا لعلّه خيرٌ لكَ</a:t>
            </a:r>
          </a:p>
          <a:p>
            <a:pPr marL="0" indent="0" algn="ctr">
              <a:buNone/>
            </a:pPr>
            <a:endParaRPr lang="ar-L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26" y="4314826"/>
            <a:ext cx="2181225" cy="21050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6" y="773112"/>
            <a:ext cx="2171700" cy="21050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5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0412" y="592564"/>
            <a:ext cx="3602129" cy="1325563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ar-LB" dirty="0"/>
              <a:t>من طلب العلى،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 bwMode="auto">
          <a:xfrm>
            <a:off x="3426160" y="592564"/>
            <a:ext cx="4894729" cy="5827059"/>
          </a:xfrm>
          <a:prstGeom prst="rect">
            <a:avLst/>
          </a:prstGeom>
          <a:pattFill prst="ltHorz">
            <a:fgClr>
              <a:srgbClr val="00B050"/>
            </a:fgClr>
            <a:bgClr>
              <a:schemeClr val="bg1"/>
            </a:bgClr>
          </a:patt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9640F5-3CD9-4ED6-ACFD-B654B7B7BC2F}"/>
              </a:ext>
            </a:extLst>
          </p:cNvPr>
          <p:cNvSpPr txBox="1"/>
          <p:nvPr/>
        </p:nvSpPr>
        <p:spPr>
          <a:xfrm>
            <a:off x="353499" y="5650182"/>
            <a:ext cx="27432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LB" sz="4400" dirty="0"/>
              <a:t>سهر اللّيالي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91818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2000">
        <p15:prstTrans prst="origami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4AD19B0-0A34-5E4D-9DCF-C950C0BB5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860" y="2331561"/>
            <a:ext cx="14731478" cy="1287085"/>
          </a:xfrm>
        </p:spPr>
        <p:txBody>
          <a:bodyPr/>
          <a:lstStyle/>
          <a:p>
            <a:endParaRPr lang="ar-SA" dirty="0"/>
          </a:p>
          <a:p>
            <a:endParaRPr lang="x-non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8268B9C-E33C-514A-86EE-1140FFEB4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943" y="2485670"/>
            <a:ext cx="5494232" cy="2928951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xmlns="" id="{F24626BE-2379-7442-8D1E-C29B94DEC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059" y="452533"/>
            <a:ext cx="9144000" cy="1839072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SA" dirty="0"/>
              <a:t>غاب </a:t>
            </a:r>
            <a:r>
              <a:rPr lang="ar-SA" dirty="0">
                <a:solidFill>
                  <a:schemeClr val="accent4"/>
                </a:solidFill>
              </a:rPr>
              <a:t>القط </a:t>
            </a:r>
            <a:r>
              <a:rPr lang="ar-LB" dirty="0">
                <a:solidFill>
                  <a:schemeClr val="accent4"/>
                </a:solidFill>
              </a:rPr>
              <a:t/>
            </a:r>
            <a:br>
              <a:rPr lang="ar-LB" dirty="0">
                <a:solidFill>
                  <a:schemeClr val="accent4"/>
                </a:solidFill>
              </a:rPr>
            </a:br>
            <a:r>
              <a:rPr lang="ar-LB" dirty="0">
                <a:solidFill>
                  <a:schemeClr val="accent4"/>
                </a:solidFill>
              </a:rPr>
              <a:t>إ</a:t>
            </a:r>
            <a:r>
              <a:rPr lang="ar-SA" dirty="0"/>
              <a:t>لعب يا </a:t>
            </a:r>
            <a:r>
              <a:rPr lang="ar-SA" dirty="0">
                <a:solidFill>
                  <a:schemeClr val="bg1">
                    <a:lumMod val="50000"/>
                  </a:schemeClr>
                </a:solidFill>
              </a:rPr>
              <a:t>ف</a:t>
            </a:r>
            <a:r>
              <a:rPr lang="ar-LB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dirty="0">
                <a:solidFill>
                  <a:schemeClr val="bg1">
                    <a:lumMod val="50000"/>
                  </a:schemeClr>
                </a:solidFill>
              </a:rPr>
              <a:t>ر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73450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drap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3B908D-C4FE-4114-B287-CCFC5AA99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383" y="135953"/>
            <a:ext cx="10515600" cy="140379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C59ADAB0-BEA5-4074-914E-BD656D611A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932" y="267367"/>
            <a:ext cx="9783193" cy="63201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276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8275" y="504215"/>
            <a:ext cx="9144000" cy="941568"/>
          </a:xfrm>
          <a:solidFill>
            <a:srgbClr val="00B05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/>
              <a:t>الصّديق وقت الضّيق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6161" y="2063931"/>
            <a:ext cx="5107576" cy="293914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الأقباط متحدون - .....الصديق وقت الضيق..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2063931"/>
            <a:ext cx="9144000" cy="4028075"/>
          </a:xfrm>
          <a:prstGeom prst="rect">
            <a:avLst/>
          </a:prstGeom>
          <a:pattFill prst="lgCheck">
            <a:fgClr>
              <a:srgbClr val="00B05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83648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2000">
        <p14:honeycomb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B67FF6-1869-4DF3-80F4-2F2C05DD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xmlns="" id="{24F39793-9C54-4F29-A0EF-BB936C242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1400" y="1253331"/>
            <a:ext cx="9795024" cy="4351338"/>
          </a:xfrm>
        </p:spPr>
      </p:pic>
    </p:spTree>
    <p:extLst>
      <p:ext uri="{BB962C8B-B14F-4D97-AF65-F5344CB8AC3E}">
        <p14:creationId xmlns:p14="http://schemas.microsoft.com/office/powerpoint/2010/main" val="2359702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Horz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xmlns="" id="{F07D272D-3961-45C3-BF55-E83EA5FC5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6682" y="225777"/>
            <a:ext cx="7745505" cy="6378223"/>
          </a:xfrm>
        </p:spPr>
      </p:pic>
    </p:spTree>
    <p:extLst>
      <p:ext uri="{BB962C8B-B14F-4D97-AF65-F5344CB8AC3E}">
        <p14:creationId xmlns:p14="http://schemas.microsoft.com/office/powerpoint/2010/main" val="1772016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crush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photo, person, dark, air&#10;&#10;Description automatically generated">
            <a:extLst>
              <a:ext uri="{FF2B5EF4-FFF2-40B4-BE49-F238E27FC236}">
                <a16:creationId xmlns:a16="http://schemas.microsoft.com/office/drawing/2014/main" xmlns="" id="{D84D926D-307A-4CDE-84C0-F58D5A9526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55816" y="84667"/>
            <a:ext cx="5502187" cy="6688666"/>
          </a:xfrm>
        </p:spPr>
      </p:pic>
      <p:pic>
        <p:nvPicPr>
          <p:cNvPr id="5" name="Picture 5" descr="Abstract light violet sparkling spray circle">
            <a:extLst>
              <a:ext uri="{FF2B5EF4-FFF2-40B4-BE49-F238E27FC236}">
                <a16:creationId xmlns:a16="http://schemas.microsoft.com/office/drawing/2014/main" xmlns="" id="{93C51523-0979-42AA-88B9-6C04AD22E2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flipH="1">
            <a:off x="12304889" y="-693208"/>
            <a:ext cx="11585221" cy="186972"/>
          </a:xfrm>
        </p:spPr>
      </p:pic>
    </p:spTree>
    <p:extLst>
      <p:ext uri="{BB962C8B-B14F-4D97-AF65-F5344CB8AC3E}">
        <p14:creationId xmlns:p14="http://schemas.microsoft.com/office/powerpoint/2010/main" val="1547149438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14" y="1190625"/>
            <a:ext cx="11744171" cy="66060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0422" y="0"/>
            <a:ext cx="8281294" cy="2371725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           </a:t>
            </a:r>
            <a:r>
              <a:rPr lang="ar-LB" sz="4400" dirty="0">
                <a:solidFill>
                  <a:schemeClr val="bg1">
                    <a:lumMod val="95000"/>
                  </a:schemeClr>
                </a:solidFill>
              </a:rPr>
              <a:t>إذا لم تَأكُلْ طَعَامًا صَحِيًّا فلن تَكُونَ بِخير</a:t>
            </a:r>
            <a:endParaRPr lang="fr-CA" sz="4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490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6104" y="941294"/>
            <a:ext cx="9144000" cy="1241080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العاقل يحاسب نفسه قبل أن يتحاسب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638" y="3041875"/>
            <a:ext cx="6523710" cy="331236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06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indow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274638"/>
            <a:ext cx="11534775" cy="2218258"/>
          </a:xfrm>
          <a:solidFill>
            <a:srgbClr val="00B05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 rtl="1"/>
            <a:r>
              <a:rPr lang="ar-LB" dirty="0"/>
              <a:t> ليس من الصّعب أن تضحي من أجل صديق ..ولكن من الصّعب أن تجد</a:t>
            </a:r>
            <a:br>
              <a:rPr lang="ar-LB" dirty="0"/>
            </a:br>
            <a:r>
              <a:rPr lang="ar-LB" dirty="0"/>
              <a:t>      الصّديق الّذي يستحقّ التّضحية </a:t>
            </a:r>
            <a:br>
              <a:rPr lang="ar-LB" dirty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2973338"/>
            <a:ext cx="7096124" cy="34477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42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8088"/>
            <a:ext cx="10515600" cy="4351338"/>
          </a:xfrm>
          <a:solidFill>
            <a:srgbClr val="00B050"/>
          </a:solidFill>
        </p:spPr>
        <p:txBody>
          <a:bodyPr/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r>
              <a:rPr lang="ar-LB" dirty="0">
                <a:solidFill>
                  <a:schemeClr val="bg1">
                    <a:lumMod val="95000"/>
                  </a:schemeClr>
                </a:solidFill>
              </a:rPr>
              <a:t>                             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       </a:t>
            </a:r>
            <a:r>
              <a:rPr lang="ar-LB" dirty="0">
                <a:solidFill>
                  <a:schemeClr val="bg1">
                    <a:lumMod val="95000"/>
                  </a:schemeClr>
                </a:solidFill>
              </a:rPr>
              <a:t>       </a:t>
            </a:r>
            <a:r>
              <a:rPr lang="ar-LB" sz="4800" dirty="0">
                <a:solidFill>
                  <a:schemeClr val="bg1">
                    <a:lumMod val="95000"/>
                  </a:schemeClr>
                </a:solidFill>
              </a:rPr>
              <a:t>التّدخين يُضرّ بالصّحّة</a:t>
            </a:r>
            <a:endParaRPr lang="en-US" sz="4800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                            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3971925"/>
            <a:ext cx="11858625" cy="2789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6" y="199578"/>
            <a:ext cx="11858626" cy="29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9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artoon little boy studying Royalty Free Vector Image">
            <a:extLst>
              <a:ext uri="{FF2B5EF4-FFF2-40B4-BE49-F238E27FC236}">
                <a16:creationId xmlns:a16="http://schemas.microsoft.com/office/drawing/2014/main" xmlns="" id="{7D052391-1940-4211-8947-3A6243684A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6"/>
          <a:stretch/>
        </p:blipFill>
        <p:spPr bwMode="auto">
          <a:xfrm>
            <a:off x="2279291" y="2062693"/>
            <a:ext cx="7633415" cy="4222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CC29D0B-97D4-49E1-B875-93A4E5F83355}"/>
              </a:ext>
            </a:extLst>
          </p:cNvPr>
          <p:cNvSpPr txBox="1"/>
          <p:nvPr/>
        </p:nvSpPr>
        <p:spPr>
          <a:xfrm>
            <a:off x="3410006" y="671736"/>
            <a:ext cx="5371983" cy="707886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4000" dirty="0"/>
              <a:t>مع تحيّات طلّاب السّنة السّابعة1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3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92</Words>
  <Application>Microsoft Office PowerPoint</Application>
  <PresentationFormat>Widescreen</PresentationFormat>
  <Paragraphs>32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Simplified Arabic</vt:lpstr>
      <vt:lpstr>Times New Roman</vt:lpstr>
      <vt:lpstr>Office Theme</vt:lpstr>
      <vt:lpstr>PowerPoint Presentation</vt:lpstr>
      <vt:lpstr>الجار قبل الدار</vt:lpstr>
      <vt:lpstr>أعزّ من الولد ولد الولد</vt:lpstr>
      <vt:lpstr>ألف دعوة ما مزّقت قميص،  وألف زلغوطة ما جوّزت عريس </vt:lpstr>
      <vt:lpstr>PowerPoint Presentation</vt:lpstr>
      <vt:lpstr>من راقبَ النّاسَ ماتَ هَمًّا</vt:lpstr>
      <vt:lpstr>PowerPoint Presentation</vt:lpstr>
      <vt:lpstr>PowerPoint Presentation</vt:lpstr>
      <vt:lpstr>من شبّ على شيء شاب عليه</vt:lpstr>
      <vt:lpstr>في الإتّحاد قوّة</vt:lpstr>
      <vt:lpstr>الصّغار هم كبار المستقبل</vt:lpstr>
      <vt:lpstr>PowerPoint Presentation</vt:lpstr>
      <vt:lpstr>من طلب العلى، </vt:lpstr>
      <vt:lpstr>غاب القط  إلعب يا فأر</vt:lpstr>
      <vt:lpstr>.</vt:lpstr>
      <vt:lpstr>الصّديق وقت الضّيق</vt:lpstr>
      <vt:lpstr>.</vt:lpstr>
      <vt:lpstr>PowerPoint Presentation</vt:lpstr>
      <vt:lpstr>PowerPoint Presentation</vt:lpstr>
      <vt:lpstr>PowerPoint Presentation</vt:lpstr>
      <vt:lpstr>العاقل يحاسب نفسه قبل أن يتحاسب</vt:lpstr>
      <vt:lpstr> ليس من الصّعب أن تضحي من أجل صديق ..ولكن من الصّعب أن تجد       الصّديق الّذي يستحقّ التّضحية 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siham chaaya</dc:creator>
  <cp:lastModifiedBy>USER</cp:lastModifiedBy>
  <cp:revision>44</cp:revision>
  <dcterms:created xsi:type="dcterms:W3CDTF">2020-12-04T15:34:10Z</dcterms:created>
  <dcterms:modified xsi:type="dcterms:W3CDTF">2020-12-16T08:18:02Z</dcterms:modified>
</cp:coreProperties>
</file>