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12192000" cy="6858000"/>
  <p:notesSz cx="6858000" cy="9144000"/>
  <p:defaultTex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3" autoAdjust="0"/>
    <p:restoredTop sz="94660"/>
  </p:normalViewPr>
  <p:slideViewPr>
    <p:cSldViewPr snapToGrid="0" showGuides="1">
      <p:cViewPr varScale="1">
        <p:scale>
          <a:sx n="81" d="100"/>
          <a:sy n="81" d="100"/>
        </p:scale>
        <p:origin x="17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viewProps" Target="viewProps.xml" /><Relationship Id="rId3" Type="http://schemas.openxmlformats.org/officeDocument/2006/relationships/customXml" Target="../customXml/item3.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presProps" Target="presProps.xml" /><Relationship Id="rId2" Type="http://schemas.openxmlformats.org/officeDocument/2006/relationships/customXml" Target="../customXml/item2.xml" /><Relationship Id="rId16" Type="http://schemas.openxmlformats.org/officeDocument/2006/relationships/notesMaster" Target="notesMasters/notesMaster1.xml" /><Relationship Id="rId20" Type="http://schemas.openxmlformats.org/officeDocument/2006/relationships/tableStyles" Target="tableStyle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slide" Target="slides/slide11.xml" /><Relationship Id="rId10" Type="http://schemas.openxmlformats.org/officeDocument/2006/relationships/slide" Target="slides/slide6.xml" /><Relationship Id="rId19" Type="http://schemas.openxmlformats.org/officeDocument/2006/relationships/theme" Target="theme/theme1.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i-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61EAB-F61D-40F0-8580-1A6E6C95FF39}" type="datetimeFigureOut">
              <a:rPr lang="hi-IN" smtClean="0"/>
              <a:t>शुक्रवार, 26 अग्रहायन 1943</a:t>
            </a:fld>
            <a:endParaRPr lang="hi-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i-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i-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CB8726-5567-447E-9A93-F0E4208CD37A}" type="slidenum">
              <a:rPr lang="hi-IN" smtClean="0"/>
              <a:t>‹#›</a:t>
            </a:fld>
            <a:endParaRPr lang="hi-IN"/>
          </a:p>
        </p:txBody>
      </p:sp>
    </p:spTree>
    <p:extLst>
      <p:ext uri="{BB962C8B-B14F-4D97-AF65-F5344CB8AC3E}">
        <p14:creationId xmlns:p14="http://schemas.microsoft.com/office/powerpoint/2010/main" val="4032096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i-IN" dirty="0"/>
          </a:p>
        </p:txBody>
      </p:sp>
      <p:sp>
        <p:nvSpPr>
          <p:cNvPr id="4" name="Slide Number Placeholder 3"/>
          <p:cNvSpPr>
            <a:spLocks noGrp="1"/>
          </p:cNvSpPr>
          <p:nvPr>
            <p:ph type="sldNum" sz="quarter" idx="10"/>
          </p:nvPr>
        </p:nvSpPr>
        <p:spPr/>
        <p:txBody>
          <a:bodyPr/>
          <a:lstStyle/>
          <a:p>
            <a:fld id="{A5CB8726-5567-447E-9A93-F0E4208CD37A}" type="slidenum">
              <a:rPr lang="hi-IN" smtClean="0"/>
              <a:t>6</a:t>
            </a:fld>
            <a:endParaRPr lang="hi-IN"/>
          </a:p>
        </p:txBody>
      </p:sp>
    </p:spTree>
    <p:extLst>
      <p:ext uri="{BB962C8B-B14F-4D97-AF65-F5344CB8AC3E}">
        <p14:creationId xmlns:p14="http://schemas.microsoft.com/office/powerpoint/2010/main" val="1018779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i-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i-IN"/>
          </a:p>
        </p:txBody>
      </p:sp>
      <p:sp>
        <p:nvSpPr>
          <p:cNvPr id="4" name="Date Placeholder 3"/>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2228493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i-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2005392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i-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4088006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i-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5" name="Date Placeholder 4"/>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4235165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hi-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7" name="Date Placeholder 6"/>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8" name="Footer Placeholder 7"/>
          <p:cNvSpPr>
            <a:spLocks noGrp="1"/>
          </p:cNvSpPr>
          <p:nvPr>
            <p:ph type="ftr" sz="quarter" idx="11"/>
          </p:nvPr>
        </p:nvSpPr>
        <p:spPr/>
        <p:txBody>
          <a:bodyPr/>
          <a:lstStyle/>
          <a:p>
            <a:endParaRPr lang="hi-IN"/>
          </a:p>
        </p:txBody>
      </p:sp>
      <p:sp>
        <p:nvSpPr>
          <p:cNvPr id="9" name="Slide Number Placeholder 8"/>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3295825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i-IN"/>
          </a:p>
        </p:txBody>
      </p:sp>
      <p:sp>
        <p:nvSpPr>
          <p:cNvPr id="3" name="Date Placeholder 2"/>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4" name="Footer Placeholder 3"/>
          <p:cNvSpPr>
            <a:spLocks noGrp="1"/>
          </p:cNvSpPr>
          <p:nvPr>
            <p:ph type="ftr" sz="quarter" idx="11"/>
          </p:nvPr>
        </p:nvSpPr>
        <p:spPr/>
        <p:txBody>
          <a:bodyPr/>
          <a:lstStyle/>
          <a:p>
            <a:endParaRPr lang="hi-IN"/>
          </a:p>
        </p:txBody>
      </p:sp>
      <p:sp>
        <p:nvSpPr>
          <p:cNvPr id="5" name="Slide Number Placeholder 4"/>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3903880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3" name="Footer Placeholder 2"/>
          <p:cNvSpPr>
            <a:spLocks noGrp="1"/>
          </p:cNvSpPr>
          <p:nvPr>
            <p:ph type="ftr" sz="quarter" idx="11"/>
          </p:nvPr>
        </p:nvSpPr>
        <p:spPr/>
        <p:txBody>
          <a:bodyPr/>
          <a:lstStyle/>
          <a:p>
            <a:endParaRPr lang="hi-IN"/>
          </a:p>
        </p:txBody>
      </p:sp>
      <p:sp>
        <p:nvSpPr>
          <p:cNvPr id="4" name="Slide Number Placeholder 3"/>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3020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i-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993078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i-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i-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4062116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i-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1356936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hi-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p:cNvSpPr>
            <a:spLocks noGrp="1"/>
          </p:cNvSpPr>
          <p:nvPr>
            <p:ph type="dt" sz="half" idx="10"/>
          </p:nvPr>
        </p:nvSpPr>
        <p:spPr/>
        <p:txBody>
          <a:bodyPr/>
          <a:lstStyle/>
          <a:p>
            <a:fld id="{10A19CD4-7B3E-4285-A6DB-CAA408698825}" type="datetimeFigureOut">
              <a:rPr lang="hi-IN" smtClean="0"/>
              <a:t>शुक्रवार, 26 अग्रहायन 1943</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573E3540-307B-41E8-92F8-6B90C8D7F9FB}" type="slidenum">
              <a:rPr lang="hi-IN" smtClean="0"/>
              <a:t>‹#›</a:t>
            </a:fld>
            <a:endParaRPr lang="hi-IN"/>
          </a:p>
        </p:txBody>
      </p:sp>
    </p:spTree>
    <p:extLst>
      <p:ext uri="{BB962C8B-B14F-4D97-AF65-F5344CB8AC3E}">
        <p14:creationId xmlns:p14="http://schemas.microsoft.com/office/powerpoint/2010/main" val="113764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i-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9CD4-7B3E-4285-A6DB-CAA408698825}" type="datetimeFigureOut">
              <a:rPr lang="hi-IN" smtClean="0"/>
              <a:t>शुक्रवार, 26 अग्रहायन 1943</a:t>
            </a:fld>
            <a:endParaRPr lang="hi-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i-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3E3540-307B-41E8-92F8-6B90C8D7F9FB}" type="slidenum">
              <a:rPr lang="hi-IN" smtClean="0"/>
              <a:t>‹#›</a:t>
            </a:fld>
            <a:endParaRPr lang="hi-IN"/>
          </a:p>
        </p:txBody>
      </p:sp>
    </p:spTree>
    <p:extLst>
      <p:ext uri="{BB962C8B-B14F-4D97-AF65-F5344CB8AC3E}">
        <p14:creationId xmlns:p14="http://schemas.microsoft.com/office/powerpoint/2010/main" val="1198480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jp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2.xml" /><Relationship Id="rId4" Type="http://schemas.openxmlformats.org/officeDocument/2006/relationships/image" Target="../media/image13.png" /></Relationships>
</file>

<file path=ppt/slides/_rels/slide10.xml.rels><?xml version="1.0" encoding="UTF-8" standalone="yes"?>
<Relationships xmlns="http://schemas.openxmlformats.org/package/2006/relationships"><Relationship Id="rId2" Type="http://schemas.openxmlformats.org/officeDocument/2006/relationships/image" Target="../media/image14.jfif"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0"/>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92200" y="480915"/>
            <a:ext cx="10564837" cy="2751137"/>
          </a:xfrm>
        </p:spPr>
        <p:txBody>
          <a:bodyPr>
            <a:normAutofit/>
            <a:scene3d>
              <a:camera prst="perspectiveFront"/>
              <a:lightRig rig="threePt" dir="t"/>
            </a:scene3d>
          </a:bodyPr>
          <a:lstStyle/>
          <a:p>
            <a:r>
              <a:rPr lang="ar-LB" sz="8000" b="1" dirty="0">
                <a:ln w="22225">
                  <a:solidFill>
                    <a:schemeClr val="accent6">
                      <a:lumMod val="50000"/>
                    </a:schemeClr>
                  </a:solidFill>
                  <a:prstDash val="solid"/>
                </a:ln>
                <a:solidFill>
                  <a:srgbClr val="00B050"/>
                </a:solidFill>
                <a:effectLst>
                  <a:glow rad="63500">
                    <a:schemeClr val="accent6">
                      <a:satMod val="175000"/>
                      <a:alpha val="40000"/>
                    </a:schemeClr>
                  </a:glow>
                  <a:outerShdw blurRad="50800" dist="38100" dir="5400000" algn="t" rotWithShape="0">
                    <a:prstClr val="black">
                      <a:alpha val="40000"/>
                    </a:prstClr>
                  </a:outerShdw>
                  <a:reflection blurRad="6350" stA="50000" endA="300" endPos="50000" dist="60007" dir="5400000" sy="-100000" algn="bl" rotWithShape="0"/>
                </a:effectLst>
              </a:rPr>
              <a:t>الأمير الصّغير</a:t>
            </a:r>
            <a:br>
              <a:rPr lang="ar-LB" sz="8000" b="1" dirty="0">
                <a:ln w="22225">
                  <a:solidFill>
                    <a:schemeClr val="accent6">
                      <a:lumMod val="50000"/>
                    </a:schemeClr>
                  </a:solidFill>
                  <a:prstDash val="solid"/>
                </a:ln>
                <a:solidFill>
                  <a:srgbClr val="00B050"/>
                </a:solidFill>
                <a:effectLst>
                  <a:glow rad="63500">
                    <a:schemeClr val="accent6">
                      <a:satMod val="175000"/>
                      <a:alpha val="40000"/>
                    </a:schemeClr>
                  </a:glow>
                  <a:outerShdw blurRad="50800" dist="38100" dir="5400000" algn="t" rotWithShape="0">
                    <a:prstClr val="black">
                      <a:alpha val="40000"/>
                    </a:prstClr>
                  </a:outerShdw>
                  <a:reflection blurRad="6350" stA="50000" endA="300" endPos="50000" dist="60007" dir="5400000" sy="-100000" algn="bl" rotWithShape="0"/>
                </a:effectLst>
              </a:rPr>
            </a:br>
            <a:r>
              <a:rPr lang="ar-LB" sz="4000" b="1" dirty="0">
                <a:ln w="22225">
                  <a:solidFill>
                    <a:schemeClr val="accent6">
                      <a:lumMod val="50000"/>
                    </a:schemeClr>
                  </a:solidFill>
                  <a:prstDash val="solid"/>
                </a:ln>
                <a:solidFill>
                  <a:srgbClr val="00B050"/>
                </a:solidFill>
                <a:effectLst>
                  <a:glow rad="63500">
                    <a:schemeClr val="accent6">
                      <a:satMod val="175000"/>
                      <a:alpha val="40000"/>
                    </a:schemeClr>
                  </a:glow>
                  <a:outerShdw blurRad="50800" dist="38100" dir="5400000" algn="t" rotWithShape="0">
                    <a:prstClr val="black">
                      <a:alpha val="40000"/>
                    </a:prstClr>
                  </a:outerShdw>
                  <a:reflection blurRad="6350" stA="50000" endA="300" endPos="50000" dist="60007" dir="5400000" sy="-100000" algn="bl" rotWithShape="0"/>
                </a:effectLst>
              </a:rPr>
              <a:t>انطوان دو سانت ايكزوبري</a:t>
            </a:r>
            <a:endParaRPr lang="hi-IN" sz="8000" b="1" dirty="0">
              <a:ln w="22225">
                <a:solidFill>
                  <a:schemeClr val="accent6">
                    <a:lumMod val="50000"/>
                  </a:schemeClr>
                </a:solidFill>
                <a:prstDash val="solid"/>
              </a:ln>
              <a:solidFill>
                <a:srgbClr val="00B050"/>
              </a:solidFill>
              <a:effectLst>
                <a:glow rad="63500">
                  <a:schemeClr val="accent6">
                    <a:satMod val="175000"/>
                    <a:alpha val="40000"/>
                  </a:schemeClr>
                </a:glow>
                <a:outerShdw blurRad="50800" dist="38100" dir="5400000" algn="t" rotWithShape="0">
                  <a:prstClr val="black">
                    <a:alpha val="40000"/>
                  </a:prstClr>
                </a:outerShdw>
                <a:reflection blurRad="6350" stA="50000" endA="300" endPos="50000" dist="60007" dir="5400000" sy="-100000" algn="bl" rotWithShape="0"/>
              </a:effectLst>
            </a:endParaRPr>
          </a:p>
        </p:txBody>
      </p:sp>
      <p:sp>
        <p:nvSpPr>
          <p:cNvPr id="3" name="Subtitle 2"/>
          <p:cNvSpPr>
            <a:spLocks noGrp="1"/>
          </p:cNvSpPr>
          <p:nvPr>
            <p:ph type="subTitle" idx="1"/>
          </p:nvPr>
        </p:nvSpPr>
        <p:spPr>
          <a:xfrm>
            <a:off x="436099" y="4694238"/>
            <a:ext cx="11220938" cy="1655762"/>
          </a:xfrm>
        </p:spPr>
        <p:txBody>
          <a:bodyPr>
            <a:normAutofit/>
          </a:bodyPr>
          <a:lstStyle/>
          <a:p>
            <a:r>
              <a:rPr lang="ar-LB" sz="2800" b="1" i="1" dirty="0">
                <a:solidFill>
                  <a:srgbClr val="00B050"/>
                </a:solidFill>
                <a:effectLst>
                  <a:outerShdw blurRad="38100" dist="38100" dir="2700000" algn="tl">
                    <a:srgbClr val="000000">
                      <a:alpha val="43137"/>
                    </a:srgbClr>
                  </a:outerShdw>
                </a:effectLst>
              </a:rPr>
              <a:t>الأساسيّ التّاسع/4</a:t>
            </a:r>
            <a:endParaRPr lang="hi-IN" sz="2800" b="1" i="1" dirty="0">
              <a:solidFill>
                <a:srgbClr val="00B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094176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xit" presetSubtype="4" fill="hold" grpId="1" nodeType="clickEffect">
                                  <p:stCondLst>
                                    <p:cond delay="0"/>
                                  </p:stCondLst>
                                  <p:childTnLst>
                                    <p:animEffect transition="out" filter="wipe(down)">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9" presetClass="exit" presetSubtype="0" accel="100000" fill="hold" grpId="1" nodeType="clickEffect">
                                  <p:stCondLst>
                                    <p:cond delay="0"/>
                                  </p:stCondLst>
                                  <p:childTnLst>
                                    <p:anim calcmode="lin" valueType="num">
                                      <p:cBhvr>
                                        <p:cTn id="23" dur="500"/>
                                        <p:tgtEl>
                                          <p:spTgt spid="3">
                                            <p:txEl>
                                              <p:pRg st="0" end="0"/>
                                            </p:txEl>
                                          </p:spTgt>
                                        </p:tgtEl>
                                        <p:attrNameLst>
                                          <p:attrName>ppt_w</p:attrName>
                                        </p:attrNameLst>
                                      </p:cBhvr>
                                      <p:tavLst>
                                        <p:tav tm="0">
                                          <p:val>
                                            <p:strVal val="ppt_w"/>
                                          </p:val>
                                        </p:tav>
                                        <p:tav tm="100000">
                                          <p:val>
                                            <p:fltVal val="0"/>
                                          </p:val>
                                        </p:tav>
                                      </p:tavLst>
                                    </p:anim>
                                    <p:anim calcmode="lin" valueType="num">
                                      <p:cBhvr>
                                        <p:cTn id="24" dur="500"/>
                                        <p:tgtEl>
                                          <p:spTgt spid="3">
                                            <p:txEl>
                                              <p:pRg st="0" end="0"/>
                                            </p:txEl>
                                          </p:spTgt>
                                        </p:tgtEl>
                                        <p:attrNameLst>
                                          <p:attrName>ppt_h</p:attrName>
                                        </p:attrNameLst>
                                      </p:cBhvr>
                                      <p:tavLst>
                                        <p:tav tm="0">
                                          <p:val>
                                            <p:strVal val="ppt_h"/>
                                          </p:val>
                                        </p:tav>
                                        <p:tav tm="100000">
                                          <p:val>
                                            <p:fltVal val="0"/>
                                          </p:val>
                                        </p:tav>
                                      </p:tavLst>
                                    </p:anim>
                                    <p:anim calcmode="lin" valueType="num">
                                      <p:cBhvr>
                                        <p:cTn id="25" dur="500"/>
                                        <p:tgtEl>
                                          <p:spTgt spid="3">
                                            <p:txEl>
                                              <p:pRg st="0" end="0"/>
                                            </p:txEl>
                                          </p:spTgt>
                                        </p:tgtEl>
                                        <p:attrNameLst>
                                          <p:attrName>style.rotation</p:attrName>
                                        </p:attrNameLst>
                                      </p:cBhvr>
                                      <p:tavLst>
                                        <p:tav tm="0">
                                          <p:val>
                                            <p:fltVal val="0"/>
                                          </p:val>
                                        </p:tav>
                                        <p:tav tm="100000">
                                          <p:val>
                                            <p:fltVal val="360"/>
                                          </p:val>
                                        </p:tav>
                                      </p:tavLst>
                                    </p:anim>
                                    <p:animEffect transition="out" filter="fade">
                                      <p:cBhvr>
                                        <p:cTn id="26" dur="500"/>
                                        <p:tgtEl>
                                          <p:spTgt spid="3">
                                            <p:txEl>
                                              <p:pRg st="0" end="0"/>
                                            </p:txEl>
                                          </p:spTgt>
                                        </p:tgtEl>
                                      </p:cBhvr>
                                    </p:animEffect>
                                    <p:set>
                                      <p:cBhvr>
                                        <p:cTn id="2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56879"/>
            <a:ext cx="10515600" cy="1325563"/>
          </a:xfrm>
        </p:spPr>
        <p:txBody>
          <a:bodyPr/>
          <a:lstStyle/>
          <a:p>
            <a:pPr algn="r"/>
            <a:r>
              <a:rPr lang="ar-LB" i="1" u="sng" dirty="0">
                <a:ln w="22225">
                  <a:solidFill>
                    <a:schemeClr val="tx1"/>
                  </a:solidFill>
                  <a:prstDash val="solid"/>
                </a:ln>
                <a:solidFill>
                  <a:schemeClr val="accent4">
                    <a:lumMod val="75000"/>
                  </a:schemeClr>
                </a:solidFill>
              </a:rPr>
              <a:t>انطوان دو سانت ايكزوبري:</a:t>
            </a:r>
            <a:endParaRPr lang="hi-IN" i="1" u="sng" dirty="0">
              <a:ln w="22225">
                <a:solidFill>
                  <a:schemeClr val="tx1"/>
                </a:solidFill>
                <a:prstDash val="solid"/>
              </a:ln>
              <a:solidFill>
                <a:schemeClr val="accent4">
                  <a:lumMod val="75000"/>
                </a:schemeClr>
              </a:solidFill>
            </a:endParaRPr>
          </a:p>
        </p:txBody>
      </p:sp>
      <p:sp>
        <p:nvSpPr>
          <p:cNvPr id="3" name="Content Placeholder 2"/>
          <p:cNvSpPr>
            <a:spLocks noGrp="1"/>
          </p:cNvSpPr>
          <p:nvPr>
            <p:ph idx="1"/>
          </p:nvPr>
        </p:nvSpPr>
        <p:spPr>
          <a:xfrm>
            <a:off x="4726379" y="1582442"/>
            <a:ext cx="6745185" cy="4351338"/>
          </a:xfrm>
        </p:spPr>
        <p:txBody>
          <a:bodyPr>
            <a:normAutofit/>
          </a:bodyPr>
          <a:lstStyle/>
          <a:p>
            <a:pPr marL="0" indent="0" algn="r">
              <a:buNone/>
            </a:pPr>
            <a:r>
              <a:rPr lang="ar-LB" sz="3600" b="1" i="1" dirty="0">
                <a:effectLst>
                  <a:outerShdw blurRad="38100" dist="38100" dir="2700000" algn="tl">
                    <a:srgbClr val="000000">
                      <a:alpha val="43137"/>
                    </a:srgbClr>
                  </a:outerShdw>
                </a:effectLst>
              </a:rPr>
              <a:t>هو طيّارٌ و كاتبٌ فرنسيٌّ، وُلد في التّاسع والعشرين من حزيران عام 1900 في مدينة ليون، و مات في مهمّةٍ من أجلِ فرنسا عام 1944. ولم يُعثر على جثمانه إلّا في سنة 1988 علي السّاحل الفرنسيّ. انتمى إلى الطّبقة الأرستقراطيّة في فرنسا، وعاش طفولة جميلة بالرّغم من فقدانه المبكر لأبيه.</a:t>
            </a:r>
          </a:p>
          <a:p>
            <a:pPr algn="r"/>
            <a:endParaRPr lang="hi-IN" sz="3600" b="1" i="1" dirty="0">
              <a:effectLst>
                <a:outerShdw blurRad="38100" dist="38100" dir="2700000" algn="tl">
                  <a:srgbClr val="000000">
                    <a:alpha val="43137"/>
                  </a:srgbClr>
                </a:outerShdw>
              </a:effectLst>
            </a:endParaRPr>
          </a:p>
        </p:txBody>
      </p:sp>
      <p:pic>
        <p:nvPicPr>
          <p:cNvPr id="1026" name="Picture 2" descr="Afficher l’image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333430">
            <a:off x="162386" y="509847"/>
            <a:ext cx="4233545" cy="4712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57182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500"/>
                                        <p:tgtEl>
                                          <p:spTgt spid="1026"/>
                                        </p:tgtEl>
                                        <p:attrNameLst>
                                          <p:attrName>ppt_x</p:attrName>
                                        </p:attrNameLst>
                                      </p:cBhvr>
                                      <p:tavLst>
                                        <p:tav tm="0">
                                          <p:val>
                                            <p:strVal val="ppt_x"/>
                                          </p:val>
                                        </p:tav>
                                        <p:tav tm="100000">
                                          <p:val>
                                            <p:strVal val="ppt_x"/>
                                          </p:val>
                                        </p:tav>
                                      </p:tavLst>
                                    </p:anim>
                                    <p:anim calcmode="lin" valueType="num">
                                      <p:cBhvr additive="base">
                                        <p:cTn id="24" dur="500"/>
                                        <p:tgtEl>
                                          <p:spTgt spid="1026"/>
                                        </p:tgtEl>
                                        <p:attrNameLst>
                                          <p:attrName>ppt_y</p:attrName>
                                        </p:attrNameLst>
                                      </p:cBhvr>
                                      <p:tavLst>
                                        <p:tav tm="0">
                                          <p:val>
                                            <p:strVal val="ppt_y"/>
                                          </p:val>
                                        </p:tav>
                                        <p:tav tm="100000">
                                          <p:val>
                                            <p:strVal val="1+ppt_h/2"/>
                                          </p:val>
                                        </p:tav>
                                      </p:tavLst>
                                    </p:anim>
                                    <p:set>
                                      <p:cBhvr>
                                        <p:cTn id="25" dur="1" fill="hold">
                                          <p:stCondLst>
                                            <p:cond delay="499"/>
                                          </p:stCondLst>
                                        </p:cTn>
                                        <p:tgtEl>
                                          <p:spTgt spid="102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6" presetClass="exit" presetSubtype="21" fill="hold" grpId="1" nodeType="clickEffect">
                                  <p:stCondLst>
                                    <p:cond delay="0"/>
                                  </p:stCondLst>
                                  <p:childTnLst>
                                    <p:animEffect transition="out" filter="barn(inVertical)">
                                      <p:cBhvr>
                                        <p:cTn id="29" dur="500"/>
                                        <p:tgtEl>
                                          <p:spTgt spid="3">
                                            <p:txEl>
                                              <p:pRg st="0" end="0"/>
                                            </p:txEl>
                                          </p:spTgt>
                                        </p:tgtEl>
                                      </p:cBhvr>
                                    </p:animEffect>
                                    <p:set>
                                      <p:cBhvr>
                                        <p:cTn id="30"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6" presetClass="exit" presetSubtype="0" fill="hold" grpId="1" nodeType="clickEffect">
                                  <p:stCondLst>
                                    <p:cond delay="0"/>
                                  </p:stCondLst>
                                  <p:childTnLst>
                                    <p:animEffect transition="out" filter="wipe(down)">
                                      <p:cBhvr>
                                        <p:cTn id="34" dur="180" accel="50000">
                                          <p:stCondLst>
                                            <p:cond delay="1820"/>
                                          </p:stCondLst>
                                        </p:cTn>
                                        <p:tgtEl>
                                          <p:spTgt spid="2"/>
                                        </p:tgtEl>
                                      </p:cBhvr>
                                    </p:animEffect>
                                    <p:anim calcmode="lin" valueType="num">
                                      <p:cBhvr>
                                        <p:cTn id="35" dur="1822"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36" dur="178">
                                          <p:stCondLst>
                                            <p:cond delay="1822"/>
                                          </p:stCondLst>
                                        </p:cTn>
                                        <p:tgtEl>
                                          <p:spTgt spid="2"/>
                                        </p:tgtEl>
                                        <p:attrNameLst>
                                          <p:attrName>ppt_x</p:attrName>
                                        </p:attrNameLst>
                                      </p:cBhvr>
                                      <p:tavLst>
                                        <p:tav tm="0">
                                          <p:val>
                                            <p:strVal val="ppt_x"/>
                                          </p:val>
                                        </p:tav>
                                        <p:tav tm="100000">
                                          <p:val>
                                            <p:strVal val="ppt_x"/>
                                          </p:val>
                                        </p:tav>
                                      </p:tavLst>
                                    </p:anim>
                                    <p:anim calcmode="lin" valueType="num">
                                      <p:cBhvr>
                                        <p:cTn id="37" dur="664"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8" dur="664" tmFilter="0, 0; 0.125,0.2665; 0.25,0.4; 0.375,0.465; 0.5,0.5;  0.625,0.535; 0.75,0.6; 0.875,0.7335; 1,1">
                                          <p:stCondLst>
                                            <p:cond delay="664"/>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9" dur="332" tmFilter="0, 0; 0.125,0.2665; 0.25,0.4; 0.375,0.465; 0.5,0.5;  0.625,0.535; 0.75,0.6; 0.875,0.7335; 1,1">
                                          <p:stCondLst>
                                            <p:cond delay="1324"/>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0" dur="164" tmFilter="0, 0; 0.125,0.2665; 0.25,0.4; 0.375,0.465; 0.5,0.5;  0.625,0.535; 0.75,0.6; 0.875,0.7335; 1,1">
                                          <p:stCondLst>
                                            <p:cond delay="1656"/>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1" dur="180" accel="50000">
                                          <p:stCondLst>
                                            <p:cond delay="1820"/>
                                          </p:stCondLst>
                                        </p:cTn>
                                        <p:tgtEl>
                                          <p:spTgt spid="2"/>
                                        </p:tgtEl>
                                        <p:attrNameLst>
                                          <p:attrName>ppt_y</p:attrName>
                                        </p:attrNameLst>
                                      </p:cBhvr>
                                      <p:tavLst>
                                        <p:tav tm="0">
                                          <p:val>
                                            <p:strVal val="ppt_y"/>
                                          </p:val>
                                        </p:tav>
                                        <p:tav tm="100000">
                                          <p:val>
                                            <p:strVal val="ppt_y+ppt_h"/>
                                          </p:val>
                                        </p:tav>
                                      </p:tavLst>
                                    </p:anim>
                                    <p:animScale>
                                      <p:cBhvr>
                                        <p:cTn id="42" dur="26">
                                          <p:stCondLst>
                                            <p:cond delay="620"/>
                                          </p:stCondLst>
                                        </p:cTn>
                                        <p:tgtEl>
                                          <p:spTgt spid="2"/>
                                        </p:tgtEl>
                                      </p:cBhvr>
                                      <p:to x="100000" y="60000"/>
                                    </p:animScale>
                                    <p:animScale>
                                      <p:cBhvr>
                                        <p:cTn id="43" dur="166" decel="50000">
                                          <p:stCondLst>
                                            <p:cond delay="646"/>
                                          </p:stCondLst>
                                        </p:cTn>
                                        <p:tgtEl>
                                          <p:spTgt spid="2"/>
                                        </p:tgtEl>
                                      </p:cBhvr>
                                      <p:to x="100000" y="100000"/>
                                    </p:animScale>
                                    <p:animScale>
                                      <p:cBhvr>
                                        <p:cTn id="44" dur="26">
                                          <p:stCondLst>
                                            <p:cond delay="1312"/>
                                          </p:stCondLst>
                                        </p:cTn>
                                        <p:tgtEl>
                                          <p:spTgt spid="2"/>
                                        </p:tgtEl>
                                      </p:cBhvr>
                                      <p:to x="100000" y="80000"/>
                                    </p:animScale>
                                    <p:animScale>
                                      <p:cBhvr>
                                        <p:cTn id="45" dur="166" decel="50000">
                                          <p:stCondLst>
                                            <p:cond delay="1338"/>
                                          </p:stCondLst>
                                        </p:cTn>
                                        <p:tgtEl>
                                          <p:spTgt spid="2"/>
                                        </p:tgtEl>
                                      </p:cBhvr>
                                      <p:to x="100000" y="100000"/>
                                    </p:animScale>
                                    <p:animScale>
                                      <p:cBhvr>
                                        <p:cTn id="46" dur="26">
                                          <p:stCondLst>
                                            <p:cond delay="1642"/>
                                          </p:stCondLst>
                                        </p:cTn>
                                        <p:tgtEl>
                                          <p:spTgt spid="2"/>
                                        </p:tgtEl>
                                      </p:cBhvr>
                                      <p:to x="100000" y="90000"/>
                                    </p:animScale>
                                    <p:animScale>
                                      <p:cBhvr>
                                        <p:cTn id="47" dur="166" decel="50000">
                                          <p:stCondLst>
                                            <p:cond delay="1668"/>
                                          </p:stCondLst>
                                        </p:cTn>
                                        <p:tgtEl>
                                          <p:spTgt spid="2"/>
                                        </p:tgtEl>
                                      </p:cBhvr>
                                      <p:to x="100000" y="100000"/>
                                    </p:animScale>
                                    <p:animScale>
                                      <p:cBhvr>
                                        <p:cTn id="48" dur="26">
                                          <p:stCondLst>
                                            <p:cond delay="1808"/>
                                          </p:stCondLst>
                                        </p:cTn>
                                        <p:tgtEl>
                                          <p:spTgt spid="2"/>
                                        </p:tgtEl>
                                      </p:cBhvr>
                                      <p:to x="100000" y="95000"/>
                                    </p:animScale>
                                    <p:animScale>
                                      <p:cBhvr>
                                        <p:cTn id="49" dur="166" decel="50000">
                                          <p:stCondLst>
                                            <p:cond delay="1834"/>
                                          </p:stCondLst>
                                        </p:cTn>
                                        <p:tgtEl>
                                          <p:spTgt spid="2"/>
                                        </p:tgtEl>
                                      </p:cBhvr>
                                      <p:to x="100000" y="100000"/>
                                    </p:animScale>
                                    <p:set>
                                      <p:cBhvr>
                                        <p:cTn id="50"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8599" y="897157"/>
            <a:ext cx="7526215" cy="4351338"/>
          </a:xfrm>
        </p:spPr>
        <p:txBody>
          <a:bodyPr>
            <a:normAutofit/>
          </a:bodyPr>
          <a:lstStyle/>
          <a:p>
            <a:pPr marL="0" indent="0" algn="r">
              <a:buNone/>
            </a:pPr>
            <a:r>
              <a:rPr lang="ar-LB" sz="3600" b="1" i="1" dirty="0">
                <a:effectLst>
                  <a:outerShdw blurRad="38100" dist="38100" dir="2700000" algn="tl">
                    <a:srgbClr val="000000">
                      <a:alpha val="43137"/>
                    </a:srgbClr>
                  </a:outerShdw>
                </a:effectLst>
              </a:rPr>
              <a:t>تُعتبر قصّته التعبيريّة المشهورة « </a:t>
            </a:r>
            <a:r>
              <a:rPr lang="ar-LB" sz="3600" b="1" i="1" dirty="0">
                <a:solidFill>
                  <a:schemeClr val="tx1">
                    <a:lumMod val="95000"/>
                    <a:lumOff val="5000"/>
                  </a:schemeClr>
                </a:solidFill>
                <a:effectLst>
                  <a:outerShdw blurRad="38100" dist="38100" dir="2700000" algn="tl">
                    <a:srgbClr val="000000">
                      <a:alpha val="43137"/>
                    </a:srgbClr>
                  </a:outerShdw>
                </a:effectLst>
              </a:rPr>
              <a:t>الأمير الصّغير</a:t>
            </a:r>
            <a:r>
              <a:rPr lang="ar-LB" sz="3600" b="1" i="1" dirty="0">
                <a:effectLst>
                  <a:outerShdw blurRad="38100" dist="38100" dir="2700000" algn="tl">
                    <a:srgbClr val="000000">
                      <a:alpha val="43137"/>
                    </a:srgbClr>
                  </a:outerShdw>
                </a:effectLst>
              </a:rPr>
              <a:t> » من أشهر قصص أدب الأطفال في العالم. ومن أعماله الروائيّة الأخرى: « أرض الرجال » (1939) و« طيّار الحرب » (1941). حاول في رواياته أن يعثر على معاني كل سلوكيّات مجتمعه، وأن يحلّل القيم الأخلاقيّة في أوساطه كمجتمعٍ عصريٍّ ومتحوّلٍ بسبب الّتقنيّة الحديثة، وكان يتذمّر من اللاأخلاقيّات.</a:t>
            </a:r>
          </a:p>
          <a:p>
            <a:pPr algn="r"/>
            <a:endParaRPr lang="hi-IN" sz="3600" b="1" i="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stretch>
            <a:fillRect/>
          </a:stretch>
        </p:blipFill>
        <p:spPr>
          <a:xfrm>
            <a:off x="0" y="381000"/>
            <a:ext cx="4038600" cy="6096000"/>
          </a:xfrm>
          <a:prstGeom prst="rect">
            <a:avLst/>
          </a:prstGeom>
        </p:spPr>
      </p:pic>
    </p:spTree>
    <p:extLst>
      <p:ext uri="{BB962C8B-B14F-4D97-AF65-F5344CB8AC3E}">
        <p14:creationId xmlns:p14="http://schemas.microsoft.com/office/powerpoint/2010/main" val="26936283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xit" presetSubtype="12" fill="hold" nodeType="clickEffect">
                                  <p:stCondLst>
                                    <p:cond delay="0"/>
                                  </p:stCondLst>
                                  <p:childTnLst>
                                    <p:animEffect transition="out" filter="strips(downLeft)">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55" presetClass="exit" presetSubtype="0" fill="hold" grpId="1" nodeType="clickEffect">
                                  <p:stCondLst>
                                    <p:cond delay="0"/>
                                  </p:stCondLst>
                                  <p:childTnLst>
                                    <p:anim calcmode="lin" valueType="num">
                                      <p:cBhvr>
                                        <p:cTn id="23" dur="1000"/>
                                        <p:tgtEl>
                                          <p:spTgt spid="3">
                                            <p:txEl>
                                              <p:pRg st="0" end="0"/>
                                            </p:txEl>
                                          </p:spTgt>
                                        </p:tgtEl>
                                        <p:attrNameLst>
                                          <p:attrName>ppt_w</p:attrName>
                                        </p:attrNameLst>
                                      </p:cBhvr>
                                      <p:tavLst>
                                        <p:tav tm="0">
                                          <p:val>
                                            <p:strVal val="ppt_w"/>
                                          </p:val>
                                        </p:tav>
                                        <p:tav tm="100000">
                                          <p:val>
                                            <p:strVal val="ppt_w*0.70"/>
                                          </p:val>
                                        </p:tav>
                                      </p:tavLst>
                                    </p:anim>
                                    <p:anim calcmode="lin" valueType="num">
                                      <p:cBhvr>
                                        <p:cTn id="24" dur="1000"/>
                                        <p:tgtEl>
                                          <p:spTgt spid="3">
                                            <p:txEl>
                                              <p:pRg st="0" end="0"/>
                                            </p:txEl>
                                          </p:spTgt>
                                        </p:tgtEl>
                                        <p:attrNameLst>
                                          <p:attrName>ppt_h</p:attrName>
                                        </p:attrNameLst>
                                      </p:cBhvr>
                                      <p:tavLst>
                                        <p:tav tm="0">
                                          <p:val>
                                            <p:strVal val="ppt_h"/>
                                          </p:val>
                                        </p:tav>
                                        <p:tav tm="100000">
                                          <p:val>
                                            <p:strVal val="ppt_h"/>
                                          </p:val>
                                        </p:tav>
                                      </p:tavLst>
                                    </p:anim>
                                    <p:animEffect transition="out" filter="fade">
                                      <p:cBhvr>
                                        <p:cTn id="25" dur="1000"/>
                                        <p:tgtEl>
                                          <p:spTgt spid="3">
                                            <p:txEl>
                                              <p:pRg st="0" end="0"/>
                                            </p:txEl>
                                          </p:spTgt>
                                        </p:tgtEl>
                                      </p:cBhvr>
                                    </p:animEffec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dotDmnd">
          <a:fgClr>
            <a:schemeClr val="accent2">
              <a:lumMod val="75000"/>
            </a:schemeClr>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197" y="221908"/>
            <a:ext cx="11016175" cy="4351338"/>
          </a:xfrm>
        </p:spPr>
        <p:txBody>
          <a:bodyPr>
            <a:normAutofit/>
          </a:bodyPr>
          <a:lstStyle/>
          <a:p>
            <a:pPr marL="0" indent="0" algn="r" rtl="1">
              <a:buNone/>
            </a:pPr>
            <a:r>
              <a:rPr lang="ar-LB" sz="3200" b="1" i="1" dirty="0">
                <a:effectLst>
                  <a:outerShdw blurRad="38100" dist="38100" dir="2700000" algn="tl">
                    <a:srgbClr val="000000">
                      <a:alpha val="43137"/>
                    </a:srgbClr>
                  </a:outerShdw>
                </a:effectLst>
              </a:rPr>
              <a:t>ما أعجبني في هذه الرواية كثرة الحكم فيها.</a:t>
            </a:r>
          </a:p>
          <a:p>
            <a:pPr marL="0" indent="0" algn="just" rtl="1">
              <a:buNone/>
            </a:pPr>
            <a:r>
              <a:rPr lang="ar-LB" sz="3200" b="1" i="1" dirty="0">
                <a:effectLst>
                  <a:outerShdw blurRad="38100" dist="38100" dir="2700000" algn="tl">
                    <a:srgbClr val="000000">
                      <a:alpha val="43137"/>
                    </a:srgbClr>
                  </a:outerShdw>
                </a:effectLst>
              </a:rPr>
              <a:t>     فأوّل فكرةٍ أراد الكاتب إرسالها لنا هي أنّهُ ربّما بردّة فعلٍ بسيطةٍ قد تهدم موهبةً ومستقبلًا، نضطرّ بعدها إلى اختيار مهنةٍ أخرى. في السّادسة من عمرهِ  قام برسم صورة ثعبانٍ يبلع فيلًا، ثمّ عرضها على أشخاصٍ راشدين، وسألهم إذا ما كان هذا الرّسم يخيفهم، فقالوا:" لماذا تخيفنا قبعة؟". وفي الحقيقة لم تكن الرّسمة تمثّل قبّعةً، ولكنّها رسمة ثعبانٍ وهو يهضم فيلًا. فقام بتوضيحها برسمةٍ أخرى ولكن الرّاشدين نصحوه بأن يترك هذه الرّسوم، وأن يهتمّ بالجغرافيا والتّاريخ والعلوم . فتخلّى عن مستقبلٍ رائعٍ في فنّ الرّسم وتعلّم قيادة الطّائرات.</a:t>
            </a:r>
          </a:p>
          <a:p>
            <a:pPr algn="r" rtl="1"/>
            <a:endParaRPr lang="hi-IN" sz="3200" b="1" i="1"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stretch>
            <a:fillRect/>
          </a:stretch>
        </p:blipFill>
        <p:spPr>
          <a:xfrm>
            <a:off x="3616335" y="3854547"/>
            <a:ext cx="8043936" cy="4337455"/>
          </a:xfrm>
          <a:prstGeom prst="rect">
            <a:avLst/>
          </a:prstGeom>
          <a:ln>
            <a:noFill/>
          </a:ln>
          <a:effectLst>
            <a:softEdge rad="112500"/>
          </a:effectLst>
        </p:spPr>
      </p:pic>
      <p:pic>
        <p:nvPicPr>
          <p:cNvPr id="4" name="Picture 3"/>
          <p:cNvPicPr>
            <a:picLocks noChangeAspect="1"/>
          </p:cNvPicPr>
          <p:nvPr/>
        </p:nvPicPr>
        <p:blipFill>
          <a:blip r:embed="rId3">
            <a:clrChange>
              <a:clrFrom>
                <a:srgbClr val="FDFCF7"/>
              </a:clrFrom>
              <a:clrTo>
                <a:srgbClr val="FDFCF7">
                  <a:alpha val="0"/>
                </a:srgbClr>
              </a:clrTo>
            </a:clrChange>
            <a:extLst>
              <a:ext uri="{28A0092B-C50C-407E-A947-70E740481C1C}">
                <a14:useLocalDpi xmlns:a14="http://schemas.microsoft.com/office/drawing/2010/main" val="0"/>
              </a:ext>
            </a:extLst>
          </a:blip>
          <a:stretch>
            <a:fillRect/>
          </a:stretch>
        </p:blipFill>
        <p:spPr>
          <a:xfrm>
            <a:off x="-680863" y="3083492"/>
            <a:ext cx="3987489" cy="4707049"/>
          </a:xfrm>
          <a:prstGeom prst="rect">
            <a:avLst/>
          </a:prstGeom>
        </p:spPr>
      </p:pic>
    </p:spTree>
    <p:extLst>
      <p:ext uri="{BB962C8B-B14F-4D97-AF65-F5344CB8AC3E}">
        <p14:creationId xmlns:p14="http://schemas.microsoft.com/office/powerpoint/2010/main" val="9073334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xit" presetSubtype="0" fill="hold" nodeType="clickEffect">
                                  <p:stCondLst>
                                    <p:cond delay="0"/>
                                  </p:stCondLst>
                                  <p:childTnLst>
                                    <p:animEffect transition="out" filter="fade">
                                      <p:cBhvr>
                                        <p:cTn id="16" dur="1000"/>
                                        <p:tgtEl>
                                          <p:spTgt spid="4"/>
                                        </p:tgtEl>
                                      </p:cBhvr>
                                    </p:animEffect>
                                    <p:anim calcmode="lin" valueType="num">
                                      <p:cBhvr>
                                        <p:cTn id="17" dur="1000"/>
                                        <p:tgtEl>
                                          <p:spTgt spid="4"/>
                                        </p:tgtEl>
                                        <p:attrNameLst>
                                          <p:attrName>ppt_x</p:attrName>
                                        </p:attrNameLst>
                                      </p:cBhvr>
                                      <p:tavLst>
                                        <p:tav tm="0">
                                          <p:val>
                                            <p:strVal val="ppt_x"/>
                                          </p:val>
                                        </p:tav>
                                        <p:tav tm="100000">
                                          <p:val>
                                            <p:strVal val="ppt_x"/>
                                          </p:val>
                                        </p:tav>
                                      </p:tavLst>
                                    </p:anim>
                                    <p:anim calcmode="lin" valueType="num">
                                      <p:cBhvr>
                                        <p:cTn id="18" dur="1000"/>
                                        <p:tgtEl>
                                          <p:spTgt spid="4"/>
                                        </p:tgtEl>
                                        <p:attrNameLst>
                                          <p:attrName>ppt_y</p:attrName>
                                        </p:attrNameLst>
                                      </p:cBhvr>
                                      <p:tavLst>
                                        <p:tav tm="0">
                                          <p:val>
                                            <p:strVal val="ppt_y"/>
                                          </p:val>
                                        </p:tav>
                                        <p:tav tm="100000">
                                          <p:val>
                                            <p:strVal val="ppt_y+.1"/>
                                          </p:val>
                                        </p:tav>
                                      </p:tavLst>
                                    </p:anim>
                                    <p:set>
                                      <p:cBhvr>
                                        <p:cTn id="19" dur="1" fill="hold">
                                          <p:stCondLst>
                                            <p:cond delay="9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6" presetClass="exit" presetSubtype="32" fill="hold" nodeType="clickEffect">
                                  <p:stCondLst>
                                    <p:cond delay="0"/>
                                  </p:stCondLst>
                                  <p:childTnLst>
                                    <p:animEffect transition="out" filter="circle(out)">
                                      <p:cBhvr>
                                        <p:cTn id="23" dur="2000"/>
                                        <p:tgtEl>
                                          <p:spTgt spid="5"/>
                                        </p:tgtEl>
                                      </p:cBhvr>
                                    </p:animEffect>
                                    <p:set>
                                      <p:cBhvr>
                                        <p:cTn id="24" dur="1" fill="hold">
                                          <p:stCondLst>
                                            <p:cond delay="1999"/>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1" nodeType="clickEffect">
                                  <p:stCondLst>
                                    <p:cond delay="0"/>
                                  </p:stCondLst>
                                  <p:childTnLst>
                                    <p:anim calcmode="lin" valueType="num">
                                      <p:cBhvr additive="base">
                                        <p:cTn id="28"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9" dur="500"/>
                                        <p:tgtEl>
                                          <p:spTgt spid="3">
                                            <p:txEl>
                                              <p:pRg st="0" end="0"/>
                                            </p:txEl>
                                          </p:spTgt>
                                        </p:tgtEl>
                                        <p:attrNameLst>
                                          <p:attrName>ppt_y</p:attrName>
                                        </p:attrNameLst>
                                      </p:cBhvr>
                                      <p:tavLst>
                                        <p:tav tm="0">
                                          <p:val>
                                            <p:strVal val="ppt_y"/>
                                          </p:val>
                                        </p:tav>
                                        <p:tav tm="100000">
                                          <p:val>
                                            <p:strVal val="1+ppt_h/2"/>
                                          </p:val>
                                        </p:tav>
                                      </p:tavLst>
                                    </p:anim>
                                    <p:set>
                                      <p:cBhvr>
                                        <p:cTn id="30"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grpId="1" nodeType="clickEffect">
                                  <p:stCondLst>
                                    <p:cond delay="0"/>
                                  </p:stCondLst>
                                  <p:childTnLst>
                                    <p:anim calcmode="lin" valueType="num">
                                      <p:cBhvr additive="base">
                                        <p:cTn id="34"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5" dur="500"/>
                                        <p:tgtEl>
                                          <p:spTgt spid="3">
                                            <p:txEl>
                                              <p:pRg st="1" end="1"/>
                                            </p:txEl>
                                          </p:spTgt>
                                        </p:tgtEl>
                                        <p:attrNameLst>
                                          <p:attrName>ppt_y</p:attrName>
                                        </p:attrNameLst>
                                      </p:cBhvr>
                                      <p:tavLst>
                                        <p:tav tm="0">
                                          <p:val>
                                            <p:strVal val="ppt_y"/>
                                          </p:val>
                                        </p:tav>
                                        <p:tav tm="100000">
                                          <p:val>
                                            <p:strVal val="1+ppt_h/2"/>
                                          </p:val>
                                        </p:tav>
                                      </p:tavLst>
                                    </p:anim>
                                    <p:set>
                                      <p:cBhvr>
                                        <p:cTn id="36"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77000">
              <a:schemeClr val="accent2">
                <a:lumMod val="40000"/>
                <a:lumOff val="60000"/>
              </a:schemeClr>
            </a:gs>
            <a:gs pos="36000">
              <a:srgbClr val="DE905C"/>
            </a:gs>
            <a:gs pos="14000">
              <a:srgbClr val="DC874D"/>
            </a:gs>
            <a:gs pos="28000">
              <a:srgbClr val="E39865"/>
            </a:gs>
            <a:gs pos="50000">
              <a:srgbClr val="E9A170"/>
            </a:gs>
            <a:gs pos="94000">
              <a:schemeClr val="accent2">
                <a:lumMod val="20000"/>
                <a:lumOff val="80000"/>
              </a:schemeClr>
            </a:gs>
            <a:gs pos="0">
              <a:schemeClr val="accent2">
                <a:lumMod val="50000"/>
              </a:schemeClr>
            </a:gs>
            <a:gs pos="6000">
              <a:schemeClr val="accent2">
                <a:lumMod val="75000"/>
              </a:schemeClr>
            </a:gs>
            <a:gs pos="65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2867" y="1080037"/>
            <a:ext cx="10017369" cy="4351338"/>
          </a:xfrm>
        </p:spPr>
        <p:txBody>
          <a:bodyPr>
            <a:normAutofit/>
          </a:bodyPr>
          <a:lstStyle/>
          <a:p>
            <a:pPr marL="0" indent="0" algn="r" rtl="1">
              <a:buNone/>
            </a:pPr>
            <a:r>
              <a:rPr lang="ar-LB" sz="3600" b="1" i="1" dirty="0">
                <a:ln w="9525">
                  <a:solidFill>
                    <a:schemeClr val="bg2">
                      <a:lumMod val="25000"/>
                    </a:schemeClr>
                  </a:solidFill>
                  <a:prstDash val="solid"/>
                </a:ln>
                <a:solidFill>
                  <a:schemeClr val="bg2">
                    <a:lumMod val="10000"/>
                  </a:schemeClr>
                </a:solidFill>
                <a:effectLst>
                  <a:outerShdw blurRad="12700" dist="38100" dir="2700000" algn="tl" rotWithShape="0">
                    <a:schemeClr val="bg1">
                      <a:lumMod val="50000"/>
                    </a:schemeClr>
                  </a:outerShdw>
                </a:effectLst>
              </a:rPr>
              <a:t>في إحدى المرّات، تعطّلت طائرته في الصّحراء، وهناك التقى بالأمير الصّغير فدار حديثٌ بينهما اكتشف من خلاله أنّ الأمير جاء من كوكبٍ آخر، صغيرٍ جدًا. </a:t>
            </a:r>
            <a:endParaRPr lang="hi-IN" sz="3600" b="1" i="1" dirty="0">
              <a:ln w="9525">
                <a:solidFill>
                  <a:schemeClr val="bg2">
                    <a:lumMod val="25000"/>
                  </a:schemeClr>
                </a:solidFill>
                <a:prstDash val="solid"/>
              </a:ln>
              <a:solidFill>
                <a:schemeClr val="bg2">
                  <a:lumMod val="10000"/>
                </a:schemeClr>
              </a:solidFill>
              <a:effectLst>
                <a:outerShdw blurRad="12700" dist="38100" dir="2700000" algn="tl" rotWithShape="0">
                  <a:schemeClr val="bg1">
                    <a:lumMod val="50000"/>
                  </a:schemeClr>
                </a:outerShdw>
              </a:effectLst>
            </a:endParaRPr>
          </a:p>
        </p:txBody>
      </p:sp>
      <p:pic>
        <p:nvPicPr>
          <p:cNvPr id="4" name="Picture 3"/>
          <p:cNvPicPr>
            <a:picLocks noChangeAspect="1"/>
          </p:cNvPicPr>
          <p:nvPr/>
        </p:nvPicPr>
        <p:blipFill>
          <a:blip r:embed="rId2"/>
          <a:stretch>
            <a:fillRect/>
          </a:stretch>
        </p:blipFill>
        <p:spPr>
          <a:xfrm>
            <a:off x="450165" y="2658795"/>
            <a:ext cx="7867943" cy="37279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495678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nodeType="clickEffect">
                                  <p:stCondLst>
                                    <p:cond delay="0"/>
                                  </p:stCondLst>
                                  <p:childTnLst>
                                    <p:anim calcmode="lin" valueType="num">
                                      <p:cBhvr additive="base">
                                        <p:cTn id="29" dur="500"/>
                                        <p:tgtEl>
                                          <p:spTgt spid="4"/>
                                        </p:tgtEl>
                                        <p:attrNameLst>
                                          <p:attrName>ppt_x</p:attrName>
                                        </p:attrNameLst>
                                      </p:cBhvr>
                                      <p:tavLst>
                                        <p:tav tm="0">
                                          <p:val>
                                            <p:strVal val="ppt_x"/>
                                          </p:val>
                                        </p:tav>
                                        <p:tav tm="100000">
                                          <p:val>
                                            <p:strVal val="ppt_x"/>
                                          </p:val>
                                        </p:tav>
                                      </p:tavLst>
                                    </p:anim>
                                    <p:anim calcmode="lin" valueType="num">
                                      <p:cBhvr additive="base">
                                        <p:cTn id="30" dur="500"/>
                                        <p:tgtEl>
                                          <p:spTgt spid="4"/>
                                        </p:tgtEl>
                                        <p:attrNameLst>
                                          <p:attrName>ppt_y</p:attrName>
                                        </p:attrNameLst>
                                      </p:cBhvr>
                                      <p:tavLst>
                                        <p:tav tm="0">
                                          <p:val>
                                            <p:strVal val="ppt_y"/>
                                          </p:val>
                                        </p:tav>
                                        <p:tav tm="100000">
                                          <p:val>
                                            <p:strVal val="1+ppt_h/2"/>
                                          </p:val>
                                        </p:tav>
                                      </p:tavLst>
                                    </p:anim>
                                    <p:set>
                                      <p:cBhvr>
                                        <p:cTn id="31" dur="1" fill="hold">
                                          <p:stCondLst>
                                            <p:cond delay="499"/>
                                          </p:stCondLst>
                                        </p:cTn>
                                        <p:tgtEl>
                                          <p:spTgt spid="4"/>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6" presetClass="exit" presetSubtype="32" fill="hold" grpId="1" nodeType="clickEffect">
                                  <p:stCondLst>
                                    <p:cond delay="0"/>
                                  </p:stCondLst>
                                  <p:childTnLst>
                                    <p:animEffect transition="out" filter="circle(out)">
                                      <p:cBhvr>
                                        <p:cTn id="35" dur="2000"/>
                                        <p:tgtEl>
                                          <p:spTgt spid="3">
                                            <p:txEl>
                                              <p:pRg st="0" end="0"/>
                                            </p:txEl>
                                          </p:spTgt>
                                        </p:tgtEl>
                                      </p:cBhvr>
                                    </p:animEffect>
                                    <p:set>
                                      <p:cBhvr>
                                        <p:cTn id="36"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2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4393" y="710175"/>
            <a:ext cx="10186181" cy="4351338"/>
          </a:xfrm>
        </p:spPr>
        <p:txBody>
          <a:bodyPr>
            <a:normAutofit/>
          </a:bodyPr>
          <a:lstStyle/>
          <a:p>
            <a:pPr marL="0" lvl="0" indent="0" algn="r">
              <a:buNone/>
            </a:pPr>
            <a:r>
              <a:rPr lang="ar-LB" sz="3200" b="1" i="1" dirty="0">
                <a:effectLst>
                  <a:outerShdw blurRad="38100" dist="38100" dir="2700000" algn="tl">
                    <a:srgbClr val="000000">
                      <a:alpha val="43137"/>
                    </a:srgbClr>
                  </a:outerShdw>
                </a:effectLst>
              </a:rPr>
              <a:t>زار الأمير عدّة كواكب. كان الكوكب الأوّل يسكنهُ ملكٌ  يحكم النّجوم لتعزيز شعورهُ بامتلاك السّلطة .</a:t>
            </a:r>
            <a:endParaRPr lang="en-US" sz="3200" b="1" i="1" dirty="0">
              <a:effectLst>
                <a:outerShdw blurRad="38100" dist="38100" dir="2700000" algn="tl">
                  <a:srgbClr val="000000">
                    <a:alpha val="43137"/>
                  </a:srgbClr>
                </a:outerShdw>
              </a:effectLst>
            </a:endParaRPr>
          </a:p>
          <a:p>
            <a:pPr marL="0" indent="0" algn="r" rtl="1">
              <a:buNone/>
            </a:pPr>
            <a:r>
              <a:rPr lang="ar-LB" sz="3200" b="1" i="1" dirty="0">
                <a:effectLst>
                  <a:outerShdw blurRad="38100" dist="38100" dir="2700000" algn="tl">
                    <a:srgbClr val="000000">
                      <a:alpha val="43137"/>
                    </a:srgbClr>
                  </a:outerShdw>
                </a:effectLst>
              </a:rPr>
              <a:t>أمر الملك الأمير الصّغير بعدم التّثاؤب، فلم يخضع لهُ، لكن المهمّ إحساسه أنّه مُطاعٌ . </a:t>
            </a:r>
            <a:endParaRPr lang="en-US" sz="3200" b="1" i="1" dirty="0">
              <a:effectLst>
                <a:outerShdw blurRad="38100" dist="38100" dir="2700000" algn="tl">
                  <a:srgbClr val="000000">
                    <a:alpha val="43137"/>
                  </a:srgbClr>
                </a:outerShdw>
              </a:effectLst>
            </a:endParaRPr>
          </a:p>
          <a:p>
            <a:pPr marL="0" indent="0" algn="r" rtl="1">
              <a:buNone/>
            </a:pPr>
            <a:r>
              <a:rPr lang="ar-LB" sz="3200" b="1" i="1" dirty="0">
                <a:effectLst>
                  <a:outerShdw blurRad="38100" dist="38100" dir="2700000" algn="tl">
                    <a:srgbClr val="000000">
                      <a:alpha val="43137"/>
                    </a:srgbClr>
                  </a:outerShdw>
                </a:effectLst>
              </a:rPr>
              <a:t>نجد أنّ السّلطة وَهمٌ : كان الملك يشعر أنّ النّجوم تأتمر بأمرِهِ .</a:t>
            </a:r>
            <a:endParaRPr lang="en-US" sz="3200" b="1" i="1" dirty="0">
              <a:effectLst>
                <a:outerShdw blurRad="38100" dist="38100" dir="2700000" algn="tl">
                  <a:srgbClr val="000000">
                    <a:alpha val="43137"/>
                  </a:srgbClr>
                </a:outerShdw>
              </a:effectLst>
            </a:endParaRPr>
          </a:p>
          <a:p>
            <a:pPr marL="0" indent="0" algn="r">
              <a:buNone/>
            </a:pPr>
            <a:endParaRPr lang="hi-IN" sz="3200" b="1" i="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clrChange>
              <a:clrFrom>
                <a:srgbClr val="FDFDFD"/>
              </a:clrFrom>
              <a:clrTo>
                <a:srgbClr val="FDFDFD">
                  <a:alpha val="0"/>
                </a:srgbClr>
              </a:clrTo>
            </a:clrChange>
          </a:blip>
          <a:stretch>
            <a:fillRect/>
          </a:stretch>
        </p:blipFill>
        <p:spPr>
          <a:xfrm>
            <a:off x="0" y="2473275"/>
            <a:ext cx="5478194" cy="4033032"/>
          </a:xfrm>
          <a:prstGeom prst="rect">
            <a:avLst/>
          </a:prstGeom>
        </p:spPr>
      </p:pic>
    </p:spTree>
    <p:extLst>
      <p:ext uri="{BB962C8B-B14F-4D97-AF65-F5344CB8AC3E}">
        <p14:creationId xmlns:p14="http://schemas.microsoft.com/office/powerpoint/2010/main" val="26366325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7" presetClass="exit" presetSubtype="0" fill="hold" grpId="1" nodeType="clickEffect">
                                  <p:stCondLst>
                                    <p:cond delay="0"/>
                                  </p:stCondLst>
                                  <p:childTnLst>
                                    <p:animEffect transition="out" filter="fade">
                                      <p:cBhvr>
                                        <p:cTn id="31" dur="1000"/>
                                        <p:tgtEl>
                                          <p:spTgt spid="3">
                                            <p:txEl>
                                              <p:pRg st="0" end="0"/>
                                            </p:txEl>
                                          </p:spTgt>
                                        </p:tgtEl>
                                      </p:cBhvr>
                                    </p:animEffect>
                                    <p:anim calcmode="lin" valueType="num">
                                      <p:cBhvr>
                                        <p:cTn id="32" dur="1000"/>
                                        <p:tgtEl>
                                          <p:spTgt spid="3">
                                            <p:txEl>
                                              <p:pRg st="0" end="0"/>
                                            </p:txEl>
                                          </p:spTgt>
                                        </p:tgtEl>
                                        <p:attrNameLst>
                                          <p:attrName>ppt_x</p:attrName>
                                        </p:attrNameLst>
                                      </p:cBhvr>
                                      <p:tavLst>
                                        <p:tav tm="0">
                                          <p:val>
                                            <p:strVal val="ppt_x"/>
                                          </p:val>
                                        </p:tav>
                                        <p:tav tm="100000">
                                          <p:val>
                                            <p:strVal val="ppt_x"/>
                                          </p:val>
                                        </p:tav>
                                      </p:tavLst>
                                    </p:anim>
                                    <p:anim calcmode="lin" valueType="num">
                                      <p:cBhvr>
                                        <p:cTn id="33" dur="100" decel="100000"/>
                                        <p:tgtEl>
                                          <p:spTgt spid="3">
                                            <p:txEl>
                                              <p:pRg st="0" end="0"/>
                                            </p:txEl>
                                          </p:spTgt>
                                        </p:tgtEl>
                                        <p:attrNameLst>
                                          <p:attrName>ppt_y</p:attrName>
                                        </p:attrNameLst>
                                      </p:cBhvr>
                                      <p:tavLst>
                                        <p:tav tm="0">
                                          <p:val>
                                            <p:strVal val="ppt_y"/>
                                          </p:val>
                                        </p:tav>
                                        <p:tav tm="100000">
                                          <p:val>
                                            <p:strVal val="ppt_y-.03"/>
                                          </p:val>
                                        </p:tav>
                                      </p:tavLst>
                                    </p:anim>
                                    <p:anim calcmode="lin" valueType="num">
                                      <p:cBhvr>
                                        <p:cTn id="34" dur="900" accel="100000">
                                          <p:stCondLst>
                                            <p:cond delay="100"/>
                                          </p:stCondLst>
                                        </p:cTn>
                                        <p:tgtEl>
                                          <p:spTgt spid="3">
                                            <p:txEl>
                                              <p:pRg st="0" end="0"/>
                                            </p:txEl>
                                          </p:spTgt>
                                        </p:tgtEl>
                                        <p:attrNameLst>
                                          <p:attrName>ppt_y</p:attrName>
                                        </p:attrNameLst>
                                      </p:cBhvr>
                                      <p:tavLst>
                                        <p:tav tm="0">
                                          <p:val>
                                            <p:strVal val="ppt_y"/>
                                          </p:val>
                                        </p:tav>
                                        <p:tav tm="100000">
                                          <p:val>
                                            <p:strVal val="ppt_y+1"/>
                                          </p:val>
                                        </p:tav>
                                      </p:tavLst>
                                    </p:anim>
                                    <p:set>
                                      <p:cBhvr>
                                        <p:cTn id="35"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37" presetClass="exit" presetSubtype="0" fill="hold" grpId="1" nodeType="clickEffect">
                                  <p:stCondLst>
                                    <p:cond delay="0"/>
                                  </p:stCondLst>
                                  <p:childTnLst>
                                    <p:animEffect transition="out" filter="fade">
                                      <p:cBhvr>
                                        <p:cTn id="39" dur="1000"/>
                                        <p:tgtEl>
                                          <p:spTgt spid="3">
                                            <p:txEl>
                                              <p:pRg st="1" end="1"/>
                                            </p:txEl>
                                          </p:spTgt>
                                        </p:tgtEl>
                                      </p:cBhvr>
                                    </p:animEffect>
                                    <p:anim calcmode="lin" valueType="num">
                                      <p:cBhvr>
                                        <p:cTn id="40" dur="1000"/>
                                        <p:tgtEl>
                                          <p:spTgt spid="3">
                                            <p:txEl>
                                              <p:pRg st="1" end="1"/>
                                            </p:txEl>
                                          </p:spTgt>
                                        </p:tgtEl>
                                        <p:attrNameLst>
                                          <p:attrName>ppt_x</p:attrName>
                                        </p:attrNameLst>
                                      </p:cBhvr>
                                      <p:tavLst>
                                        <p:tav tm="0">
                                          <p:val>
                                            <p:strVal val="ppt_x"/>
                                          </p:val>
                                        </p:tav>
                                        <p:tav tm="100000">
                                          <p:val>
                                            <p:strVal val="ppt_x"/>
                                          </p:val>
                                        </p:tav>
                                      </p:tavLst>
                                    </p:anim>
                                    <p:anim calcmode="lin" valueType="num">
                                      <p:cBhvr>
                                        <p:cTn id="41" dur="100" decel="100000"/>
                                        <p:tgtEl>
                                          <p:spTgt spid="3">
                                            <p:txEl>
                                              <p:pRg st="1" end="1"/>
                                            </p:txEl>
                                          </p:spTgt>
                                        </p:tgtEl>
                                        <p:attrNameLst>
                                          <p:attrName>ppt_y</p:attrName>
                                        </p:attrNameLst>
                                      </p:cBhvr>
                                      <p:tavLst>
                                        <p:tav tm="0">
                                          <p:val>
                                            <p:strVal val="ppt_y"/>
                                          </p:val>
                                        </p:tav>
                                        <p:tav tm="100000">
                                          <p:val>
                                            <p:strVal val="ppt_y-.03"/>
                                          </p:val>
                                        </p:tav>
                                      </p:tavLst>
                                    </p:anim>
                                    <p:anim calcmode="lin" valueType="num">
                                      <p:cBhvr>
                                        <p:cTn id="42" dur="900" accel="100000">
                                          <p:stCondLst>
                                            <p:cond delay="100"/>
                                          </p:stCondLst>
                                        </p:cTn>
                                        <p:tgtEl>
                                          <p:spTgt spid="3">
                                            <p:txEl>
                                              <p:pRg st="1" end="1"/>
                                            </p:txEl>
                                          </p:spTgt>
                                        </p:tgtEl>
                                        <p:attrNameLst>
                                          <p:attrName>ppt_y</p:attrName>
                                        </p:attrNameLst>
                                      </p:cBhvr>
                                      <p:tavLst>
                                        <p:tav tm="0">
                                          <p:val>
                                            <p:strVal val="ppt_y"/>
                                          </p:val>
                                        </p:tav>
                                        <p:tav tm="100000">
                                          <p:val>
                                            <p:strVal val="ppt_y+1"/>
                                          </p:val>
                                        </p:tav>
                                      </p:tavLst>
                                    </p:anim>
                                    <p:set>
                                      <p:cBhvr>
                                        <p:cTn id="43"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37" presetClass="exit" presetSubtype="0" fill="hold" grpId="1" nodeType="clickEffect">
                                  <p:stCondLst>
                                    <p:cond delay="0"/>
                                  </p:stCondLst>
                                  <p:childTnLst>
                                    <p:animEffect transition="out" filter="fade">
                                      <p:cBhvr>
                                        <p:cTn id="47" dur="1000"/>
                                        <p:tgtEl>
                                          <p:spTgt spid="3">
                                            <p:txEl>
                                              <p:pRg st="2" end="2"/>
                                            </p:txEl>
                                          </p:spTgt>
                                        </p:tgtEl>
                                      </p:cBhvr>
                                    </p:animEffect>
                                    <p:anim calcmode="lin" valueType="num">
                                      <p:cBhvr>
                                        <p:cTn id="48" dur="1000"/>
                                        <p:tgtEl>
                                          <p:spTgt spid="3">
                                            <p:txEl>
                                              <p:pRg st="2" end="2"/>
                                            </p:txEl>
                                          </p:spTgt>
                                        </p:tgtEl>
                                        <p:attrNameLst>
                                          <p:attrName>ppt_x</p:attrName>
                                        </p:attrNameLst>
                                      </p:cBhvr>
                                      <p:tavLst>
                                        <p:tav tm="0">
                                          <p:val>
                                            <p:strVal val="ppt_x"/>
                                          </p:val>
                                        </p:tav>
                                        <p:tav tm="100000">
                                          <p:val>
                                            <p:strVal val="ppt_x"/>
                                          </p:val>
                                        </p:tav>
                                      </p:tavLst>
                                    </p:anim>
                                    <p:anim calcmode="lin" valueType="num">
                                      <p:cBhvr>
                                        <p:cTn id="49" dur="100" decel="100000"/>
                                        <p:tgtEl>
                                          <p:spTgt spid="3">
                                            <p:txEl>
                                              <p:pRg st="2" end="2"/>
                                            </p:txEl>
                                          </p:spTgt>
                                        </p:tgtEl>
                                        <p:attrNameLst>
                                          <p:attrName>ppt_y</p:attrName>
                                        </p:attrNameLst>
                                      </p:cBhvr>
                                      <p:tavLst>
                                        <p:tav tm="0">
                                          <p:val>
                                            <p:strVal val="ppt_y"/>
                                          </p:val>
                                        </p:tav>
                                        <p:tav tm="100000">
                                          <p:val>
                                            <p:strVal val="ppt_y-.03"/>
                                          </p:val>
                                        </p:tav>
                                      </p:tavLst>
                                    </p:anim>
                                    <p:anim calcmode="lin" valueType="num">
                                      <p:cBhvr>
                                        <p:cTn id="50" dur="900" accel="100000">
                                          <p:stCondLst>
                                            <p:cond delay="100"/>
                                          </p:stCondLst>
                                        </p:cTn>
                                        <p:tgtEl>
                                          <p:spTgt spid="3">
                                            <p:txEl>
                                              <p:pRg st="2" end="2"/>
                                            </p:txEl>
                                          </p:spTgt>
                                        </p:tgtEl>
                                        <p:attrNameLst>
                                          <p:attrName>ppt_y</p:attrName>
                                        </p:attrNameLst>
                                      </p:cBhvr>
                                      <p:tavLst>
                                        <p:tav tm="0">
                                          <p:val>
                                            <p:strVal val="ppt_y"/>
                                          </p:val>
                                        </p:tav>
                                        <p:tav tm="100000">
                                          <p:val>
                                            <p:strVal val="ppt_y+1"/>
                                          </p:val>
                                        </p:tav>
                                      </p:tavLst>
                                    </p:anim>
                                    <p:set>
                                      <p:cBhvr>
                                        <p:cTn id="5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102" y="826821"/>
            <a:ext cx="10515600" cy="4351338"/>
          </a:xfrm>
        </p:spPr>
        <p:txBody>
          <a:bodyPr>
            <a:normAutofit/>
          </a:bodyPr>
          <a:lstStyle/>
          <a:p>
            <a:pPr marL="0" lvl="0" indent="0" algn="r">
              <a:buNone/>
            </a:pPr>
            <a:r>
              <a:rPr lang="ar-LB" sz="4000" b="1" i="1" dirty="0">
                <a:effectLst>
                  <a:outerShdw blurRad="38100" dist="38100" dir="2700000" algn="tl">
                    <a:srgbClr val="000000">
                      <a:alpha val="43137"/>
                    </a:srgbClr>
                  </a:outerShdw>
                </a:effectLst>
              </a:rPr>
              <a:t>محاكمة النّفس أصعب من محاكمة الآخرين.</a:t>
            </a:r>
            <a:endParaRPr lang="en-US" sz="4000" b="1" i="1" dirty="0">
              <a:effectLst>
                <a:outerShdw blurRad="38100" dist="38100" dir="2700000" algn="tl">
                  <a:srgbClr val="000000">
                    <a:alpha val="43137"/>
                  </a:srgbClr>
                </a:outerShdw>
              </a:effectLst>
            </a:endParaRPr>
          </a:p>
          <a:p>
            <a:pPr algn="r"/>
            <a:endParaRPr lang="hi-IN" sz="4000" b="1" i="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stretch>
            <a:fillRect/>
          </a:stretch>
        </p:blipFill>
        <p:spPr>
          <a:xfrm>
            <a:off x="722142" y="1914106"/>
            <a:ext cx="6400800" cy="4746945"/>
          </a:xfrm>
          <a:prstGeom prst="rect">
            <a:avLst/>
          </a:prstGeom>
        </p:spPr>
      </p:pic>
    </p:spTree>
    <p:extLst>
      <p:ext uri="{BB962C8B-B14F-4D97-AF65-F5344CB8AC3E}">
        <p14:creationId xmlns:p14="http://schemas.microsoft.com/office/powerpoint/2010/main" val="1446431852"/>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nodeType="clickEffect">
                                  <p:stCondLst>
                                    <p:cond delay="0"/>
                                  </p:stCondLst>
                                  <p:childTnLst>
                                    <p:animEffect transition="out" filter="barn(inVertical)">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3" presetClass="exit" presetSubtype="32" fill="hold" grpId="1" nodeType="clickEffect">
                                  <p:stCondLst>
                                    <p:cond delay="0"/>
                                  </p:stCondLst>
                                  <p:childTnLst>
                                    <p:anim calcmode="lin" valueType="num">
                                      <p:cBhvr>
                                        <p:cTn id="21" dur="500"/>
                                        <p:tgtEl>
                                          <p:spTgt spid="3">
                                            <p:txEl>
                                              <p:pRg st="0" end="0"/>
                                            </p:txEl>
                                          </p:spTgt>
                                        </p:tgtEl>
                                        <p:attrNameLst>
                                          <p:attrName>ppt_w</p:attrName>
                                        </p:attrNameLst>
                                      </p:cBhvr>
                                      <p:tavLst>
                                        <p:tav tm="0">
                                          <p:val>
                                            <p:strVal val="ppt_w"/>
                                          </p:val>
                                        </p:tav>
                                        <p:tav tm="100000">
                                          <p:val>
                                            <p:fltVal val="0"/>
                                          </p:val>
                                        </p:tav>
                                      </p:tavLst>
                                    </p:anim>
                                    <p:anim calcmode="lin" valueType="num">
                                      <p:cBhvr>
                                        <p:cTn id="22" dur="500"/>
                                        <p:tgtEl>
                                          <p:spTgt spid="3">
                                            <p:txEl>
                                              <p:pRg st="0" end="0"/>
                                            </p:txEl>
                                          </p:spTgt>
                                        </p:tgtEl>
                                        <p:attrNameLst>
                                          <p:attrName>ppt_h</p:attrName>
                                        </p:attrNameLst>
                                      </p:cBhvr>
                                      <p:tavLst>
                                        <p:tav tm="0">
                                          <p:val>
                                            <p:strVal val="ppt_h"/>
                                          </p:val>
                                        </p:tav>
                                        <p:tav tm="100000">
                                          <p:val>
                                            <p:fltVal val="0"/>
                                          </p:val>
                                        </p:tav>
                                      </p:tavLst>
                                    </p:anim>
                                    <p:animEffect transition="out" filter="fade">
                                      <p:cBhvr>
                                        <p:cTn id="23" dur="500"/>
                                        <p:tgtEl>
                                          <p:spTgt spid="3">
                                            <p:txEl>
                                              <p:pRg st="0" end="0"/>
                                            </p:txEl>
                                          </p:spTgt>
                                        </p:tgtEl>
                                      </p:cBhvr>
                                    </p:animEffect>
                                    <p:set>
                                      <p:cBhvr>
                                        <p:cTn id="24"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94000">
              <a:schemeClr val="accent1">
                <a:lumMod val="5000"/>
                <a:lumOff val="95000"/>
              </a:schemeClr>
            </a:gs>
            <a:gs pos="41000">
              <a:schemeClr val="accent4">
                <a:lumMod val="60000"/>
                <a:lumOff val="40000"/>
              </a:schemeClr>
            </a:gs>
            <a:gs pos="22000">
              <a:schemeClr val="accent4">
                <a:lumMod val="75000"/>
              </a:schemeClr>
            </a:gs>
            <a:gs pos="66000">
              <a:schemeClr val="accent4">
                <a:lumMod val="40000"/>
                <a:lumOff val="60000"/>
              </a:schemeClr>
            </a:gs>
            <a:gs pos="0">
              <a:schemeClr val="accent4">
                <a:lumMod val="5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028" y="1037835"/>
            <a:ext cx="10515600" cy="4351338"/>
          </a:xfrm>
        </p:spPr>
        <p:txBody>
          <a:bodyPr>
            <a:normAutofit/>
          </a:bodyPr>
          <a:lstStyle/>
          <a:p>
            <a:pPr marL="0" lvl="0" indent="0" algn="r">
              <a:buNone/>
            </a:pPr>
            <a:r>
              <a:rPr lang="ar-LB" sz="4000" b="1" i="1" dirty="0">
                <a:effectLst>
                  <a:outerShdw blurRad="38100" dist="38100" dir="2700000" algn="tl">
                    <a:srgbClr val="000000">
                      <a:alpha val="43137"/>
                    </a:srgbClr>
                  </a:outerShdw>
                </a:effectLst>
              </a:rPr>
              <a:t>ينتقل الإنسان من مرحلة إلى أخرى في حياته لينسى ما مرّ معه في مراحله السّابقة.</a:t>
            </a:r>
            <a:endParaRPr lang="en-US" sz="4000" b="1" i="1" dirty="0">
              <a:effectLst>
                <a:outerShdw blurRad="38100" dist="38100" dir="2700000" algn="tl">
                  <a:srgbClr val="000000">
                    <a:alpha val="43137"/>
                  </a:srgbClr>
                </a:outerShdw>
              </a:effectLst>
            </a:endParaRPr>
          </a:p>
          <a:p>
            <a:pPr algn="r"/>
            <a:endParaRPr lang="hi-IN" sz="4000" b="1" i="1" dirty="0">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stretch>
            <a:fillRect/>
          </a:stretch>
        </p:blipFill>
        <p:spPr>
          <a:xfrm>
            <a:off x="1603960" y="1987296"/>
            <a:ext cx="5866532" cy="4493514"/>
          </a:xfrm>
          <a:prstGeom prst="rect">
            <a:avLst/>
          </a:prstGeom>
        </p:spPr>
      </p:pic>
    </p:spTree>
    <p:extLst>
      <p:ext uri="{BB962C8B-B14F-4D97-AF65-F5344CB8AC3E}">
        <p14:creationId xmlns:p14="http://schemas.microsoft.com/office/powerpoint/2010/main" val="1142711366"/>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xit" presetSubtype="4" fill="hold" nodeType="clickEffect">
                                  <p:stCondLst>
                                    <p:cond delay="0"/>
                                  </p:stCondLst>
                                  <p:childTnLst>
                                    <p:anim calcmode="lin" valueType="num">
                                      <p:cBhvr additive="base">
                                        <p:cTn id="21" dur="500"/>
                                        <p:tgtEl>
                                          <p:spTgt spid="2"/>
                                        </p:tgtEl>
                                        <p:attrNameLst>
                                          <p:attrName>ppt_y</p:attrName>
                                        </p:attrNameLst>
                                      </p:cBhvr>
                                      <p:tavLst>
                                        <p:tav tm="0">
                                          <p:val>
                                            <p:strVal val="#ppt_y"/>
                                          </p:val>
                                        </p:tav>
                                        <p:tav tm="100000">
                                          <p:val>
                                            <p:strVal val="#ppt_y+#ppt_h*1.125000"/>
                                          </p:val>
                                        </p:tav>
                                      </p:tavLst>
                                    </p:anim>
                                    <p:animEffect transition="out" filter="wipe(down)">
                                      <p:cBhvr>
                                        <p:cTn id="22" dur="500"/>
                                        <p:tgtEl>
                                          <p:spTgt spid="2"/>
                                        </p:tgtEl>
                                      </p:cBhvr>
                                    </p:animEffect>
                                    <p:set>
                                      <p:cBhvr>
                                        <p:cTn id="23" dur="1" fill="hold">
                                          <p:stCondLst>
                                            <p:cond delay="499"/>
                                          </p:stCondLst>
                                        </p:cTn>
                                        <p:tgtEl>
                                          <p:spTgt spid="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grpId="1" nodeType="clickEffect">
                                  <p:stCondLst>
                                    <p:cond delay="0"/>
                                  </p:stCondLst>
                                  <p:childTnLst>
                                    <p:anim calcmode="lin" valueType="num">
                                      <p:cBhvr additive="base">
                                        <p:cTn id="27"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8" dur="500"/>
                                        <p:tgtEl>
                                          <p:spTgt spid="3">
                                            <p:txEl>
                                              <p:pRg st="0" end="0"/>
                                            </p:txEl>
                                          </p:spTgt>
                                        </p:tgtEl>
                                        <p:attrNameLst>
                                          <p:attrName>ppt_y</p:attrName>
                                        </p:attrNameLst>
                                      </p:cBhvr>
                                      <p:tavLst>
                                        <p:tav tm="0">
                                          <p:val>
                                            <p:strVal val="ppt_y"/>
                                          </p:val>
                                        </p:tav>
                                        <p:tav tm="100000">
                                          <p:val>
                                            <p:strVal val="1+ppt_h/2"/>
                                          </p:val>
                                        </p:tav>
                                      </p:tavLst>
                                    </p:anim>
                                    <p:set>
                                      <p:cBhvr>
                                        <p:cTn id="29"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pct20">
          <a:fgClr>
            <a:srgbClr val="FF0000"/>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2128" y="813689"/>
            <a:ext cx="8217703" cy="4351338"/>
          </a:xfrm>
        </p:spPr>
        <p:txBody>
          <a:bodyPr>
            <a:normAutofit/>
          </a:bodyPr>
          <a:lstStyle/>
          <a:p>
            <a:pPr marL="0" indent="0" algn="r">
              <a:buNone/>
            </a:pPr>
            <a:r>
              <a:rPr lang="ar-LB" sz="3200" b="1" i="1" dirty="0">
                <a:effectLst>
                  <a:outerShdw blurRad="38100" dist="38100" dir="2700000" algn="tl">
                    <a:srgbClr val="000000">
                      <a:alpha val="43137"/>
                    </a:srgbClr>
                  </a:outerShdw>
                </a:effectLst>
              </a:rPr>
              <a:t>إنّ كلّ إنسانٍ فريدٍ من نوعه مثل وردة الأمير،فهو اعتبرها فريدةً من نوعها، لأنّهُ اهتمّ بها، وسَقاها، و شَكا لها همّهُ بالرّغم من وجود الكثير من الورود الّتي تشبهها. </a:t>
            </a:r>
            <a:endParaRPr lang="hi-IN" sz="3200" b="1" i="1" dirty="0">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stretch>
            <a:fillRect/>
          </a:stretch>
        </p:blipFill>
        <p:spPr>
          <a:xfrm rot="21297481">
            <a:off x="118253" y="3699406"/>
            <a:ext cx="5455367" cy="2931242"/>
          </a:xfrm>
          <a:prstGeom prst="rect">
            <a:avLst/>
          </a:prstGeom>
        </p:spPr>
      </p:pic>
      <p:pic>
        <p:nvPicPr>
          <p:cNvPr id="4" name="Picture 3"/>
          <p:cNvPicPr>
            <a:picLocks noChangeAspect="1"/>
          </p:cNvPicPr>
          <p:nvPr/>
        </p:nvPicPr>
        <p:blipFill>
          <a:blip r:embed="rId3"/>
          <a:stretch>
            <a:fillRect/>
          </a:stretch>
        </p:blipFill>
        <p:spPr>
          <a:xfrm rot="425774">
            <a:off x="6066270" y="2817347"/>
            <a:ext cx="5932201" cy="3500972"/>
          </a:xfrm>
          <a:prstGeom prst="rect">
            <a:avLst/>
          </a:prstGeom>
        </p:spPr>
      </p:pic>
      <p:pic>
        <p:nvPicPr>
          <p:cNvPr id="5" name="Picture 4"/>
          <p:cNvPicPr>
            <a:picLocks noChangeAspect="1"/>
          </p:cNvPicPr>
          <p:nvPr/>
        </p:nvPicPr>
        <p:blipFill>
          <a:blip r:embed="rId4"/>
          <a:stretch>
            <a:fillRect/>
          </a:stretch>
        </p:blipFill>
        <p:spPr>
          <a:xfrm rot="21152141">
            <a:off x="-14032" y="530940"/>
            <a:ext cx="3420192" cy="2931593"/>
          </a:xfrm>
          <a:prstGeom prst="rect">
            <a:avLst/>
          </a:prstGeom>
        </p:spPr>
      </p:pic>
    </p:spTree>
    <p:extLst>
      <p:ext uri="{BB962C8B-B14F-4D97-AF65-F5344CB8AC3E}">
        <p14:creationId xmlns:p14="http://schemas.microsoft.com/office/powerpoint/2010/main" val="543709143"/>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xit" presetSubtype="32" fill="hold" nodeType="clickEffect">
                                  <p:stCondLst>
                                    <p:cond delay="0"/>
                                  </p:stCondLst>
                                  <p:childTnLst>
                                    <p:animEffect transition="out" filter="circle(out)">
                                      <p:cBhvr>
                                        <p:cTn id="17" dur="2000"/>
                                        <p:tgtEl>
                                          <p:spTgt spid="4"/>
                                        </p:tgtEl>
                                      </p:cBhvr>
                                    </p:animEffect>
                                    <p:set>
                                      <p:cBhvr>
                                        <p:cTn id="18" dur="1" fill="hold">
                                          <p:stCondLst>
                                            <p:cond delay="1999"/>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xit" presetSubtype="21" fill="hold" nodeType="clickEffect">
                                  <p:stCondLst>
                                    <p:cond delay="0"/>
                                  </p:stCondLst>
                                  <p:childTnLst>
                                    <p:animEffect transition="out" filter="barn(inVertical)">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8" presetClass="exit" presetSubtype="12" fill="hold" nodeType="clickEffect">
                                  <p:stCondLst>
                                    <p:cond delay="0"/>
                                  </p:stCondLst>
                                  <p:childTnLst>
                                    <p:animEffect transition="out" filter="strips(downLeft)">
                                      <p:cBhvr>
                                        <p:cTn id="32" dur="500"/>
                                        <p:tgtEl>
                                          <p:spTgt spid="2"/>
                                        </p:tgtEl>
                                      </p:cBhvr>
                                    </p:animEffect>
                                    <p:set>
                                      <p:cBhvr>
                                        <p:cTn id="33" dur="1" fill="hold">
                                          <p:stCondLst>
                                            <p:cond delay="499"/>
                                          </p:stCondLst>
                                        </p:cTn>
                                        <p:tgtEl>
                                          <p:spTgt spid="2"/>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9" presetClass="exit" presetSubtype="0" fill="hold" grpId="1" nodeType="clickEffect">
                                  <p:stCondLst>
                                    <p:cond delay="0"/>
                                  </p:stCondLst>
                                  <p:childTnLst>
                                    <p:animEffect transition="out" filter="dissolve">
                                      <p:cBhvr>
                                        <p:cTn id="37" dur="500"/>
                                        <p:tgtEl>
                                          <p:spTgt spid="3">
                                            <p:txEl>
                                              <p:pRg st="0" end="0"/>
                                            </p:txEl>
                                          </p:spTgt>
                                        </p:tgtEl>
                                      </p:cBhvr>
                                    </p:animEffect>
                                    <p:set>
                                      <p:cBhvr>
                                        <p:cTn id="38"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r="-7000" b="-1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5304" y="280220"/>
            <a:ext cx="9701391" cy="4590626"/>
          </a:xfrm>
        </p:spPr>
        <p:txBody>
          <a:bodyPr>
            <a:normAutofit/>
          </a:bodyPr>
          <a:lstStyle/>
          <a:p>
            <a:pPr marL="0" lvl="0" indent="0" algn="r">
              <a:buNone/>
            </a:pPr>
            <a:r>
              <a:rPr lang="ar-LB" sz="3600" b="1" i="1" dirty="0">
                <a:effectLst>
                  <a:outerShdw blurRad="38100" dist="38100" dir="2700000" algn="tl">
                    <a:srgbClr val="000000">
                      <a:alpha val="43137"/>
                    </a:srgbClr>
                  </a:outerShdw>
                </a:effectLst>
              </a:rPr>
              <a:t>ركّز الكاتب على  شخصيّاتٍ تتجلّى فيها أمراضٌ نفسيّةٌ وعيوبٌ ، كالطّمع ، والزّهو، والتّسلّط ، والإدمان، والانقطاع عن الآخرين وعدم تقبّلّهم.</a:t>
            </a:r>
            <a:endParaRPr lang="en-US" sz="3600" b="1" i="1" dirty="0">
              <a:effectLst>
                <a:outerShdw blurRad="38100" dist="38100" dir="2700000" algn="tl">
                  <a:srgbClr val="000000">
                    <a:alpha val="43137"/>
                  </a:srgbClr>
                </a:outerShdw>
              </a:effectLst>
            </a:endParaRPr>
          </a:p>
          <a:p>
            <a:pPr algn="r"/>
            <a:endParaRPr lang="hi-IN" sz="36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82865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32" fill="hold" grpId="1" nodeType="clickEffect">
                                  <p:stCondLst>
                                    <p:cond delay="0"/>
                                  </p:stCondLst>
                                  <p:childTnLst>
                                    <p:animEffect transition="out" filter="box(out)">
                                      <p:cBhvr>
                                        <p:cTn id="11" dur="2000"/>
                                        <p:tgtEl>
                                          <p:spTgt spid="3">
                                            <p:txEl>
                                              <p:pRg st="0" end="0"/>
                                            </p:txEl>
                                          </p:spTgt>
                                        </p:tgtEl>
                                      </p:cBhvr>
                                    </p:animEffect>
                                    <p:set>
                                      <p:cBhvr>
                                        <p:cTn id="12"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20">
          <a:fgClr>
            <a:srgbClr val="92D050"/>
          </a:fgClr>
          <a:bgClr>
            <a:schemeClr val="bg1"/>
          </a:bgClr>
        </a:pattFill>
        <a:effectLst/>
      </p:bgPr>
    </p:bg>
    <p:spTree>
      <p:nvGrpSpPr>
        <p:cNvPr id="1" name=""/>
        <p:cNvGrpSpPr/>
        <p:nvPr/>
      </p:nvGrpSpPr>
      <p:grpSpPr>
        <a:xfrm>
          <a:off x="0" y="0"/>
          <a:ext cx="0" cy="0"/>
          <a:chOff x="0" y="0"/>
          <a:chExt cx="0" cy="0"/>
        </a:xfrm>
      </p:grpSpPr>
      <p:sp>
        <p:nvSpPr>
          <p:cNvPr id="4" name="Title 1"/>
          <p:cNvSpPr>
            <a:spLocks noGrp="1"/>
          </p:cNvSpPr>
          <p:nvPr>
            <p:ph idx="1"/>
          </p:nvPr>
        </p:nvSpPr>
        <p:spPr/>
        <p:txBody>
          <a:bodyPr>
            <a:normAutofit/>
          </a:bodyPr>
          <a:lstStyle/>
          <a:p>
            <a:pPr marL="0" indent="0" algn="ctr">
              <a:buNone/>
            </a:pPr>
            <a:r>
              <a:rPr lang="ar-LB" sz="7200" b="1" i="1" dirty="0">
                <a:ln>
                  <a:solidFill>
                    <a:schemeClr val="accent1">
                      <a:lumMod val="50000"/>
                    </a:schemeClr>
                  </a:solidFill>
                </a:ln>
                <a:solidFill>
                  <a:schemeClr val="bg2">
                    <a:lumMod val="25000"/>
                  </a:schemeClr>
                </a:solidFill>
                <a:effectLst>
                  <a:reflection blurRad="6350" stA="50000" endA="300" endPos="50000" dist="29997" dir="5400000" sy="-100000" algn="bl" rotWithShape="0"/>
                </a:effectLst>
              </a:rPr>
              <a:t>شكرًا وإلى اللّقاء.</a:t>
            </a:r>
            <a:endParaRPr lang="hi-IN" sz="7200" b="1" i="1" dirty="0">
              <a:ln>
                <a:solidFill>
                  <a:schemeClr val="accent1">
                    <a:lumMod val="50000"/>
                  </a:schemeClr>
                </a:solidFill>
              </a:ln>
              <a:solidFill>
                <a:schemeClr val="bg2">
                  <a:lumMod val="25000"/>
                </a:schemeClr>
              </a:solidFill>
              <a:effectLst>
                <a:reflection blurRad="6350" stA="50000" endA="300" endPos="50000" dist="29997" dir="5400000" sy="-100000" algn="bl" rotWithShape="0"/>
              </a:effectLst>
            </a:endParaRPr>
          </a:p>
        </p:txBody>
      </p:sp>
      <p:pic>
        <p:nvPicPr>
          <p:cNvPr id="5" name="Picture 4"/>
          <p:cNvPicPr>
            <a:picLocks noChangeAspect="1"/>
          </p:cNvPicPr>
          <p:nvPr/>
        </p:nvPicPr>
        <p:blipFill>
          <a:blip r:embed="rId2"/>
          <a:stretch>
            <a:fillRect/>
          </a:stretch>
        </p:blipFill>
        <p:spPr>
          <a:xfrm>
            <a:off x="-1" y="235975"/>
            <a:ext cx="3696071" cy="6185688"/>
          </a:xfrm>
          <a:prstGeom prst="rect">
            <a:avLst/>
          </a:prstGeom>
        </p:spPr>
      </p:pic>
    </p:spTree>
    <p:extLst>
      <p:ext uri="{BB962C8B-B14F-4D97-AF65-F5344CB8AC3E}">
        <p14:creationId xmlns:p14="http://schemas.microsoft.com/office/powerpoint/2010/main" val="14035994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7" presetClass="exit" presetSubtype="0" fill="hold" nodeType="clickEffect">
                                  <p:stCondLst>
                                    <p:cond delay="0"/>
                                  </p:stCondLst>
                                  <p:childTnLst>
                                    <p:animEffect transition="out" filter="fade">
                                      <p:cBhvr>
                                        <p:cTn id="16" dur="1000"/>
                                        <p:tgtEl>
                                          <p:spTgt spid="5"/>
                                        </p:tgtEl>
                                      </p:cBhvr>
                                    </p:animEffect>
                                    <p:anim calcmode="lin" valueType="num">
                                      <p:cBhvr>
                                        <p:cTn id="17" dur="1000"/>
                                        <p:tgtEl>
                                          <p:spTgt spid="5"/>
                                        </p:tgtEl>
                                        <p:attrNameLst>
                                          <p:attrName>ppt_x</p:attrName>
                                        </p:attrNameLst>
                                      </p:cBhvr>
                                      <p:tavLst>
                                        <p:tav tm="0">
                                          <p:val>
                                            <p:strVal val="ppt_x"/>
                                          </p:val>
                                        </p:tav>
                                        <p:tav tm="100000">
                                          <p:val>
                                            <p:strVal val="ppt_x"/>
                                          </p:val>
                                        </p:tav>
                                      </p:tavLst>
                                    </p:anim>
                                    <p:anim calcmode="lin" valueType="num">
                                      <p:cBhvr>
                                        <p:cTn id="18" dur="100" decel="100000"/>
                                        <p:tgtEl>
                                          <p:spTgt spid="5"/>
                                        </p:tgtEl>
                                        <p:attrNameLst>
                                          <p:attrName>ppt_y</p:attrName>
                                        </p:attrNameLst>
                                      </p:cBhvr>
                                      <p:tavLst>
                                        <p:tav tm="0">
                                          <p:val>
                                            <p:strVal val="ppt_y"/>
                                          </p:val>
                                        </p:tav>
                                        <p:tav tm="100000">
                                          <p:val>
                                            <p:strVal val="ppt_y-.03"/>
                                          </p:val>
                                        </p:tav>
                                      </p:tavLst>
                                    </p:anim>
                                    <p:anim calcmode="lin" valueType="num">
                                      <p:cBhvr>
                                        <p:cTn id="19" dur="900" accel="100000">
                                          <p:stCondLst>
                                            <p:cond delay="100"/>
                                          </p:stCondLst>
                                        </p:cTn>
                                        <p:tgtEl>
                                          <p:spTgt spid="5"/>
                                        </p:tgtEl>
                                        <p:attrNameLst>
                                          <p:attrName>ppt_y</p:attrName>
                                        </p:attrNameLst>
                                      </p:cBhvr>
                                      <p:tavLst>
                                        <p:tav tm="0">
                                          <p:val>
                                            <p:strVal val="ppt_y"/>
                                          </p:val>
                                        </p:tav>
                                        <p:tav tm="100000">
                                          <p:val>
                                            <p:strVal val="ppt_y+1"/>
                                          </p:val>
                                        </p:tav>
                                      </p:tavLst>
                                    </p:anim>
                                    <p:set>
                                      <p:cBhvr>
                                        <p:cTn id="20" dur="1" fill="hold">
                                          <p:stCondLst>
                                            <p:cond delay="9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9C170D7C128F44AED5FE79B2EA5B4E" ma:contentTypeVersion="2" ma:contentTypeDescription="Create a new document." ma:contentTypeScope="" ma:versionID="22770b16be2c5591521555656c426667">
  <xsd:schema xmlns:xsd="http://www.w3.org/2001/XMLSchema" xmlns:xs="http://www.w3.org/2001/XMLSchema" xmlns:p="http://schemas.microsoft.com/office/2006/metadata/properties" xmlns:ns2="40c0bc9a-8a52-4927-97c7-915eac94d528" targetNamespace="http://schemas.microsoft.com/office/2006/metadata/properties" ma:root="true" ma:fieldsID="b8375c915b9b9fc924fdc23e8d04442a" ns2:_="">
    <xsd:import namespace="40c0bc9a-8a52-4927-97c7-915eac94d528"/>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c0bc9a-8a52-4927-97c7-915eac94d5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F2E2F7-8242-4BB9-9125-47E94FE0DEDC}">
  <ds:schemaRefs>
    <ds:schemaRef ds:uri="http://schemas.microsoft.com/office/2006/metadata/contentType"/>
    <ds:schemaRef ds:uri="http://schemas.microsoft.com/office/2006/metadata/properties/metaAttributes"/>
    <ds:schemaRef ds:uri="http://www.w3.org/2000/xmlns/"/>
    <ds:schemaRef ds:uri="http://www.w3.org/2001/XMLSchema"/>
    <ds:schemaRef ds:uri="40c0bc9a-8a52-4927-97c7-915eac94d528"/>
  </ds:schemaRefs>
</ds:datastoreItem>
</file>

<file path=customXml/itemProps2.xml><?xml version="1.0" encoding="utf-8"?>
<ds:datastoreItem xmlns:ds="http://schemas.openxmlformats.org/officeDocument/2006/customXml" ds:itemID="{912DF30E-68D7-4F66-8335-93EE326A129F}">
  <ds:schemaRefs>
    <ds:schemaRef ds:uri="http://schemas.microsoft.com/sharepoint/v3/contenttype/forms"/>
  </ds:schemaRefs>
</ds:datastoreItem>
</file>

<file path=customXml/itemProps3.xml><?xml version="1.0" encoding="utf-8"?>
<ds:datastoreItem xmlns:ds="http://schemas.openxmlformats.org/officeDocument/2006/customXml" ds:itemID="{9D19D379-6F0E-4C28-AD69-715032581D7A}">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Organic</Template>
  <TotalTime>486</TotalTime>
  <Words>409</Words>
  <Application>Microsoft Office PowerPoint</Application>
  <PresentationFormat>Widescreen</PresentationFormat>
  <Paragraphs>17</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الأمير الصّغير انطوان دو سانت ايكزوبري</vt:lpstr>
      <vt:lpstr>انطوان دو سانت ايكزوبري: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الأمير الصغير</dc:title>
  <dc:creator>Elita El hachem</dc:creator>
  <cp:lastModifiedBy>gretta jarjoura</cp:lastModifiedBy>
  <cp:revision>31</cp:revision>
  <dcterms:created xsi:type="dcterms:W3CDTF">2021-12-05T07:27:04Z</dcterms:created>
  <dcterms:modified xsi:type="dcterms:W3CDTF">2021-12-17T05:36:20Z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0x0101007D9C170D7C128F44AED5FE79B2EA5B4E</vt:lpwstr>
  </property>
</Properties>
</file>