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9" r:id="rId3"/>
    <p:sldMasterId id="2147483713" r:id="rId4"/>
  </p:sldMasterIdLst>
  <p:notesMasterIdLst>
    <p:notesMasterId r:id="rId29"/>
  </p:notesMasterIdLst>
  <p:sldIdLst>
    <p:sldId id="288" r:id="rId5"/>
    <p:sldId id="256" r:id="rId6"/>
    <p:sldId id="276" r:id="rId7"/>
    <p:sldId id="290" r:id="rId8"/>
    <p:sldId id="291" r:id="rId9"/>
    <p:sldId id="292" r:id="rId10"/>
    <p:sldId id="293" r:id="rId11"/>
    <p:sldId id="294" r:id="rId12"/>
    <p:sldId id="270" r:id="rId13"/>
    <p:sldId id="296" r:id="rId14"/>
    <p:sldId id="297" r:id="rId15"/>
    <p:sldId id="266" r:id="rId16"/>
    <p:sldId id="278" r:id="rId17"/>
    <p:sldId id="279" r:id="rId18"/>
    <p:sldId id="280" r:id="rId19"/>
    <p:sldId id="281" r:id="rId20"/>
    <p:sldId id="282" r:id="rId21"/>
    <p:sldId id="283" r:id="rId22"/>
    <p:sldId id="284" r:id="rId23"/>
    <p:sldId id="271" r:id="rId24"/>
    <p:sldId id="272" r:id="rId25"/>
    <p:sldId id="273" r:id="rId26"/>
    <p:sldId id="274" r:id="rId27"/>
    <p:sldId id="285" r:id="rId28"/>
  </p:sldIdLst>
  <p:sldSz cx="12192000" cy="6858000"/>
  <p:notesSz cx="6858000" cy="9144000"/>
  <p:defaultTextStyle>
    <a:defPPr>
      <a:defRPr lang="ar-L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2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L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6227F0AD-76C4-46DA-81C2-8F296EEBD5D4}" type="datetimeFigureOut">
              <a:rPr lang="ar-LB" smtClean="0"/>
              <a:t>13/05/1443</a:t>
            </a:fld>
            <a:endParaRPr lang="ar-L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L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L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L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A373A4AE-1A7A-4E0D-85EC-8C3981CAC8B3}" type="slidenum">
              <a:rPr lang="ar-LB" smtClean="0"/>
              <a:t>‹#›</a:t>
            </a:fld>
            <a:endParaRPr lang="ar-LB"/>
          </a:p>
        </p:txBody>
      </p:sp>
    </p:spTree>
    <p:extLst>
      <p:ext uri="{BB962C8B-B14F-4D97-AF65-F5344CB8AC3E}">
        <p14:creationId xmlns:p14="http://schemas.microsoft.com/office/powerpoint/2010/main" val="236120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666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3153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LB" dirty="0"/>
          </a:p>
        </p:txBody>
      </p:sp>
      <p:sp>
        <p:nvSpPr>
          <p:cNvPr id="4" name="Slide Number Placeholder 3"/>
          <p:cNvSpPr>
            <a:spLocks noGrp="1"/>
          </p:cNvSpPr>
          <p:nvPr>
            <p:ph type="sldNum" sz="quarter" idx="10"/>
          </p:nvPr>
        </p:nvSpPr>
        <p:spPr/>
        <p:txBody>
          <a:bodyPr/>
          <a:lstStyle/>
          <a:p>
            <a:fld id="{A373A4AE-1A7A-4E0D-85EC-8C3981CAC8B3}" type="slidenum">
              <a:rPr lang="ar-LB" smtClean="0"/>
              <a:t>11</a:t>
            </a:fld>
            <a:endParaRPr lang="ar-LB"/>
          </a:p>
        </p:txBody>
      </p:sp>
    </p:spTree>
    <p:extLst>
      <p:ext uri="{BB962C8B-B14F-4D97-AF65-F5344CB8AC3E}">
        <p14:creationId xmlns:p14="http://schemas.microsoft.com/office/powerpoint/2010/main" val="3612944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2C1F9BA-3F66-814D-87D2-26CD0726FD4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
          </a:p>
        </p:txBody>
      </p:sp>
      <p:sp>
        <p:nvSpPr>
          <p:cNvPr id="3" name="Sous-titre 2">
            <a:extLst>
              <a:ext uri="{FF2B5EF4-FFF2-40B4-BE49-F238E27FC236}">
                <a16:creationId xmlns:a16="http://schemas.microsoft.com/office/drawing/2014/main" xmlns="" id="{8894391C-4FF3-F742-A5DF-6EA68A884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
          </a:p>
        </p:txBody>
      </p:sp>
      <p:sp>
        <p:nvSpPr>
          <p:cNvPr id="4" name="Espace réservé de la date 3">
            <a:extLst>
              <a:ext uri="{FF2B5EF4-FFF2-40B4-BE49-F238E27FC236}">
                <a16:creationId xmlns:a16="http://schemas.microsoft.com/office/drawing/2014/main" xmlns="" id="{9506408D-2BE8-A24F-B0F6-B56538FDC835}"/>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5" name="Espace réservé du pied de page 4">
            <a:extLst>
              <a:ext uri="{FF2B5EF4-FFF2-40B4-BE49-F238E27FC236}">
                <a16:creationId xmlns:a16="http://schemas.microsoft.com/office/drawing/2014/main" xmlns="" id="{0FD64C27-6B76-1E43-B22D-8D3EE359D9B8}"/>
              </a:ext>
            </a:extLst>
          </p:cNvPr>
          <p:cNvSpPr>
            <a:spLocks noGrp="1"/>
          </p:cNvSpPr>
          <p:nvPr>
            <p:ph type="ftr" sz="quarter" idx="11"/>
          </p:nvPr>
        </p:nvSpPr>
        <p:spPr/>
        <p:txBody>
          <a:bodyPr/>
          <a:lstStyle/>
          <a:p>
            <a:endParaRPr lang=""/>
          </a:p>
        </p:txBody>
      </p:sp>
      <p:sp>
        <p:nvSpPr>
          <p:cNvPr id="6" name="Espace réservé du numéro de diapositive 5">
            <a:extLst>
              <a:ext uri="{FF2B5EF4-FFF2-40B4-BE49-F238E27FC236}">
                <a16:creationId xmlns:a16="http://schemas.microsoft.com/office/drawing/2014/main" xmlns="" id="{F9E7E043-A773-2947-894E-D0F26786C5DD}"/>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1465853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0872E9D-0E8D-5B48-9E52-162D8D8A2D32}"/>
              </a:ext>
            </a:extLst>
          </p:cNvPr>
          <p:cNvSpPr>
            <a:spLocks noGrp="1"/>
          </p:cNvSpPr>
          <p:nvPr>
            <p:ph type="title"/>
          </p:nvPr>
        </p:nvSpPr>
        <p:spPr/>
        <p:txBody>
          <a:bodyPr/>
          <a:lstStyle/>
          <a:p>
            <a:r>
              <a:rPr lang="fr-FR"/>
              <a:t>Modifiez le style du titre</a:t>
            </a:r>
            <a:endParaRPr lang=""/>
          </a:p>
        </p:txBody>
      </p:sp>
      <p:sp>
        <p:nvSpPr>
          <p:cNvPr id="3" name="Espace réservé du contenu 2">
            <a:extLst>
              <a:ext uri="{FF2B5EF4-FFF2-40B4-BE49-F238E27FC236}">
                <a16:creationId xmlns:a16="http://schemas.microsoft.com/office/drawing/2014/main" xmlns="" id="{96D8DF8C-D1FA-5845-8ADB-92666B6C759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
          </a:p>
        </p:txBody>
      </p:sp>
      <p:sp>
        <p:nvSpPr>
          <p:cNvPr id="4" name="Espace réservé de la date 3">
            <a:extLst>
              <a:ext uri="{FF2B5EF4-FFF2-40B4-BE49-F238E27FC236}">
                <a16:creationId xmlns:a16="http://schemas.microsoft.com/office/drawing/2014/main" xmlns="" id="{895984CB-587C-9D48-A26A-4C5456BFA5C0}"/>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5" name="Espace réservé du pied de page 4">
            <a:extLst>
              <a:ext uri="{FF2B5EF4-FFF2-40B4-BE49-F238E27FC236}">
                <a16:creationId xmlns:a16="http://schemas.microsoft.com/office/drawing/2014/main" xmlns="" id="{8E0EC348-09F4-E149-87FA-26B890FAA0EC}"/>
              </a:ext>
            </a:extLst>
          </p:cNvPr>
          <p:cNvSpPr>
            <a:spLocks noGrp="1"/>
          </p:cNvSpPr>
          <p:nvPr>
            <p:ph type="ftr" sz="quarter" idx="11"/>
          </p:nvPr>
        </p:nvSpPr>
        <p:spPr/>
        <p:txBody>
          <a:bodyPr/>
          <a:lstStyle/>
          <a:p>
            <a:endParaRPr lang=""/>
          </a:p>
        </p:txBody>
      </p:sp>
      <p:sp>
        <p:nvSpPr>
          <p:cNvPr id="6" name="Espace réservé du numéro de diapositive 5">
            <a:extLst>
              <a:ext uri="{FF2B5EF4-FFF2-40B4-BE49-F238E27FC236}">
                <a16:creationId xmlns:a16="http://schemas.microsoft.com/office/drawing/2014/main" xmlns="" id="{8D8B22D1-51DC-AD45-8F80-4BAF1BEB20BB}"/>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2475041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45E1554-B690-BF47-A710-D5A808E282A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
          </a:p>
        </p:txBody>
      </p:sp>
      <p:sp>
        <p:nvSpPr>
          <p:cNvPr id="3" name="Espace réservé du texte 2">
            <a:extLst>
              <a:ext uri="{FF2B5EF4-FFF2-40B4-BE49-F238E27FC236}">
                <a16:creationId xmlns:a16="http://schemas.microsoft.com/office/drawing/2014/main" xmlns="" id="{7BF452BD-D87D-0848-946D-22AA204C88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CBCED8CE-9A4D-5A47-A1DB-4EBE33D4B0B9}"/>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5" name="Espace réservé du pied de page 4">
            <a:extLst>
              <a:ext uri="{FF2B5EF4-FFF2-40B4-BE49-F238E27FC236}">
                <a16:creationId xmlns:a16="http://schemas.microsoft.com/office/drawing/2014/main" xmlns="" id="{77FE4C17-71E9-244F-8783-F5190324D20F}"/>
              </a:ext>
            </a:extLst>
          </p:cNvPr>
          <p:cNvSpPr>
            <a:spLocks noGrp="1"/>
          </p:cNvSpPr>
          <p:nvPr>
            <p:ph type="ftr" sz="quarter" idx="11"/>
          </p:nvPr>
        </p:nvSpPr>
        <p:spPr/>
        <p:txBody>
          <a:bodyPr/>
          <a:lstStyle/>
          <a:p>
            <a:endParaRPr lang=""/>
          </a:p>
        </p:txBody>
      </p:sp>
      <p:sp>
        <p:nvSpPr>
          <p:cNvPr id="6" name="Espace réservé du numéro de diapositive 5">
            <a:extLst>
              <a:ext uri="{FF2B5EF4-FFF2-40B4-BE49-F238E27FC236}">
                <a16:creationId xmlns:a16="http://schemas.microsoft.com/office/drawing/2014/main" xmlns="" id="{DF91C895-DC16-7B49-9157-26565A270F31}"/>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3885024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1C100A6-FCBA-184A-9E44-E2CDFBBF5AD9}"/>
              </a:ext>
            </a:extLst>
          </p:cNvPr>
          <p:cNvSpPr>
            <a:spLocks noGrp="1"/>
          </p:cNvSpPr>
          <p:nvPr>
            <p:ph type="title"/>
          </p:nvPr>
        </p:nvSpPr>
        <p:spPr/>
        <p:txBody>
          <a:bodyPr/>
          <a:lstStyle/>
          <a:p>
            <a:r>
              <a:rPr lang="fr-FR"/>
              <a:t>Modifiez le style du titre</a:t>
            </a:r>
            <a:endParaRPr lang=""/>
          </a:p>
        </p:txBody>
      </p:sp>
      <p:sp>
        <p:nvSpPr>
          <p:cNvPr id="3" name="Espace réservé du contenu 2">
            <a:extLst>
              <a:ext uri="{FF2B5EF4-FFF2-40B4-BE49-F238E27FC236}">
                <a16:creationId xmlns:a16="http://schemas.microsoft.com/office/drawing/2014/main" xmlns="" id="{E5C46460-AC2E-3D48-8C40-6B331436461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
          </a:p>
        </p:txBody>
      </p:sp>
      <p:sp>
        <p:nvSpPr>
          <p:cNvPr id="4" name="Espace réservé du contenu 3">
            <a:extLst>
              <a:ext uri="{FF2B5EF4-FFF2-40B4-BE49-F238E27FC236}">
                <a16:creationId xmlns:a16="http://schemas.microsoft.com/office/drawing/2014/main" xmlns="" id="{505C6BF4-FF8D-0D46-8ECC-140DF0FE092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
          </a:p>
        </p:txBody>
      </p:sp>
      <p:sp>
        <p:nvSpPr>
          <p:cNvPr id="5" name="Espace réservé de la date 4">
            <a:extLst>
              <a:ext uri="{FF2B5EF4-FFF2-40B4-BE49-F238E27FC236}">
                <a16:creationId xmlns:a16="http://schemas.microsoft.com/office/drawing/2014/main" xmlns="" id="{660EF663-AE7E-A24D-B535-74EDC0B3A792}"/>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6" name="Espace réservé du pied de page 5">
            <a:extLst>
              <a:ext uri="{FF2B5EF4-FFF2-40B4-BE49-F238E27FC236}">
                <a16:creationId xmlns:a16="http://schemas.microsoft.com/office/drawing/2014/main" xmlns="" id="{79FF266A-4798-C343-A6DC-E6DF1ECEBB17}"/>
              </a:ext>
            </a:extLst>
          </p:cNvPr>
          <p:cNvSpPr>
            <a:spLocks noGrp="1"/>
          </p:cNvSpPr>
          <p:nvPr>
            <p:ph type="ftr" sz="quarter" idx="11"/>
          </p:nvPr>
        </p:nvSpPr>
        <p:spPr/>
        <p:txBody>
          <a:bodyPr/>
          <a:lstStyle/>
          <a:p>
            <a:endParaRPr lang=""/>
          </a:p>
        </p:txBody>
      </p:sp>
      <p:sp>
        <p:nvSpPr>
          <p:cNvPr id="7" name="Espace réservé du numéro de diapositive 6">
            <a:extLst>
              <a:ext uri="{FF2B5EF4-FFF2-40B4-BE49-F238E27FC236}">
                <a16:creationId xmlns:a16="http://schemas.microsoft.com/office/drawing/2014/main" xmlns="" id="{C214CBCC-E3AE-4D4E-B2B3-E1E20A23445E}"/>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3571965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0C93B3F-1B4B-F640-91A9-D3BB2EA411B0}"/>
              </a:ext>
            </a:extLst>
          </p:cNvPr>
          <p:cNvSpPr>
            <a:spLocks noGrp="1"/>
          </p:cNvSpPr>
          <p:nvPr>
            <p:ph type="title"/>
          </p:nvPr>
        </p:nvSpPr>
        <p:spPr>
          <a:xfrm>
            <a:off x="839788" y="365125"/>
            <a:ext cx="10515600" cy="1325563"/>
          </a:xfrm>
        </p:spPr>
        <p:txBody>
          <a:bodyPr/>
          <a:lstStyle/>
          <a:p>
            <a:r>
              <a:rPr lang="fr-FR"/>
              <a:t>Modifiez le style du titre</a:t>
            </a:r>
            <a:endParaRPr lang=""/>
          </a:p>
        </p:txBody>
      </p:sp>
      <p:sp>
        <p:nvSpPr>
          <p:cNvPr id="3" name="Espace réservé du texte 2">
            <a:extLst>
              <a:ext uri="{FF2B5EF4-FFF2-40B4-BE49-F238E27FC236}">
                <a16:creationId xmlns:a16="http://schemas.microsoft.com/office/drawing/2014/main" xmlns="" id="{878C7E73-4A29-1A49-9687-3056F88595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F0D941BD-CBFE-8F4C-870E-0645E36BF15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
          </a:p>
        </p:txBody>
      </p:sp>
      <p:sp>
        <p:nvSpPr>
          <p:cNvPr id="5" name="Espace réservé du texte 4">
            <a:extLst>
              <a:ext uri="{FF2B5EF4-FFF2-40B4-BE49-F238E27FC236}">
                <a16:creationId xmlns:a16="http://schemas.microsoft.com/office/drawing/2014/main" xmlns="" id="{9ECCA2A5-D34E-494E-A853-F198297628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CC47CB68-A90C-6B41-81C6-78763C2273C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
          </a:p>
        </p:txBody>
      </p:sp>
      <p:sp>
        <p:nvSpPr>
          <p:cNvPr id="7" name="Espace réservé de la date 6">
            <a:extLst>
              <a:ext uri="{FF2B5EF4-FFF2-40B4-BE49-F238E27FC236}">
                <a16:creationId xmlns:a16="http://schemas.microsoft.com/office/drawing/2014/main" xmlns="" id="{A137D224-CF49-E74B-83EA-1F7627158243}"/>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8" name="Espace réservé du pied de page 7">
            <a:extLst>
              <a:ext uri="{FF2B5EF4-FFF2-40B4-BE49-F238E27FC236}">
                <a16:creationId xmlns:a16="http://schemas.microsoft.com/office/drawing/2014/main" xmlns="" id="{9B781EA1-2498-B04F-9225-9B8433026B33}"/>
              </a:ext>
            </a:extLst>
          </p:cNvPr>
          <p:cNvSpPr>
            <a:spLocks noGrp="1"/>
          </p:cNvSpPr>
          <p:nvPr>
            <p:ph type="ftr" sz="quarter" idx="11"/>
          </p:nvPr>
        </p:nvSpPr>
        <p:spPr/>
        <p:txBody>
          <a:bodyPr/>
          <a:lstStyle/>
          <a:p>
            <a:endParaRPr lang=""/>
          </a:p>
        </p:txBody>
      </p:sp>
      <p:sp>
        <p:nvSpPr>
          <p:cNvPr id="9" name="Espace réservé du numéro de diapositive 8">
            <a:extLst>
              <a:ext uri="{FF2B5EF4-FFF2-40B4-BE49-F238E27FC236}">
                <a16:creationId xmlns:a16="http://schemas.microsoft.com/office/drawing/2014/main" xmlns="" id="{6295070D-C5A6-EA49-A5B0-3396FF6EC532}"/>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231503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2EC83E1-F83F-A64A-8958-380402861732}"/>
              </a:ext>
            </a:extLst>
          </p:cNvPr>
          <p:cNvSpPr>
            <a:spLocks noGrp="1"/>
          </p:cNvSpPr>
          <p:nvPr>
            <p:ph type="title"/>
          </p:nvPr>
        </p:nvSpPr>
        <p:spPr/>
        <p:txBody>
          <a:bodyPr/>
          <a:lstStyle/>
          <a:p>
            <a:r>
              <a:rPr lang="fr-FR"/>
              <a:t>Modifiez le style du titre</a:t>
            </a:r>
            <a:endParaRPr lang=""/>
          </a:p>
        </p:txBody>
      </p:sp>
      <p:sp>
        <p:nvSpPr>
          <p:cNvPr id="3" name="Espace réservé de la date 2">
            <a:extLst>
              <a:ext uri="{FF2B5EF4-FFF2-40B4-BE49-F238E27FC236}">
                <a16:creationId xmlns:a16="http://schemas.microsoft.com/office/drawing/2014/main" xmlns="" id="{F425DD7E-65AD-AE42-8CE0-F087DCAB271A}"/>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4" name="Espace réservé du pied de page 3">
            <a:extLst>
              <a:ext uri="{FF2B5EF4-FFF2-40B4-BE49-F238E27FC236}">
                <a16:creationId xmlns:a16="http://schemas.microsoft.com/office/drawing/2014/main" xmlns="" id="{0E1E7BC3-6F3A-CB40-BB26-D4192EA744A6}"/>
              </a:ext>
            </a:extLst>
          </p:cNvPr>
          <p:cNvSpPr>
            <a:spLocks noGrp="1"/>
          </p:cNvSpPr>
          <p:nvPr>
            <p:ph type="ftr" sz="quarter" idx="11"/>
          </p:nvPr>
        </p:nvSpPr>
        <p:spPr/>
        <p:txBody>
          <a:bodyPr/>
          <a:lstStyle/>
          <a:p>
            <a:endParaRPr lang=""/>
          </a:p>
        </p:txBody>
      </p:sp>
      <p:sp>
        <p:nvSpPr>
          <p:cNvPr id="5" name="Espace réservé du numéro de diapositive 4">
            <a:extLst>
              <a:ext uri="{FF2B5EF4-FFF2-40B4-BE49-F238E27FC236}">
                <a16:creationId xmlns:a16="http://schemas.microsoft.com/office/drawing/2014/main" xmlns="" id="{5BBE29D7-4A80-8645-B1FC-6B778E9CDCB8}"/>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2326136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D2B97796-7CF5-CF4F-960A-F764C62678F2}"/>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3" name="Espace réservé du pied de page 2">
            <a:extLst>
              <a:ext uri="{FF2B5EF4-FFF2-40B4-BE49-F238E27FC236}">
                <a16:creationId xmlns:a16="http://schemas.microsoft.com/office/drawing/2014/main" xmlns="" id="{1E0238FF-3835-4E4A-BBDF-DCE2EF92AF58}"/>
              </a:ext>
            </a:extLst>
          </p:cNvPr>
          <p:cNvSpPr>
            <a:spLocks noGrp="1"/>
          </p:cNvSpPr>
          <p:nvPr>
            <p:ph type="ftr" sz="quarter" idx="11"/>
          </p:nvPr>
        </p:nvSpPr>
        <p:spPr/>
        <p:txBody>
          <a:bodyPr/>
          <a:lstStyle/>
          <a:p>
            <a:endParaRPr lang=""/>
          </a:p>
        </p:txBody>
      </p:sp>
      <p:sp>
        <p:nvSpPr>
          <p:cNvPr id="4" name="Espace réservé du numéro de diapositive 3">
            <a:extLst>
              <a:ext uri="{FF2B5EF4-FFF2-40B4-BE49-F238E27FC236}">
                <a16:creationId xmlns:a16="http://schemas.microsoft.com/office/drawing/2014/main" xmlns="" id="{0AF7649B-5A5C-664B-8D6B-2D77C55E51AC}"/>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410327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992811B-0F1F-3343-82EC-B03B816A4FC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
          </a:p>
        </p:txBody>
      </p:sp>
      <p:sp>
        <p:nvSpPr>
          <p:cNvPr id="3" name="Espace réservé du contenu 2">
            <a:extLst>
              <a:ext uri="{FF2B5EF4-FFF2-40B4-BE49-F238E27FC236}">
                <a16:creationId xmlns:a16="http://schemas.microsoft.com/office/drawing/2014/main" xmlns="" id="{AC7EF09C-7D6D-844B-AD61-1FE0BC8D0F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
          </a:p>
        </p:txBody>
      </p:sp>
      <p:sp>
        <p:nvSpPr>
          <p:cNvPr id="4" name="Espace réservé du texte 3">
            <a:extLst>
              <a:ext uri="{FF2B5EF4-FFF2-40B4-BE49-F238E27FC236}">
                <a16:creationId xmlns:a16="http://schemas.microsoft.com/office/drawing/2014/main" xmlns="" id="{CDF550C2-0D1C-D54A-9390-584874BF73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7194BC13-4954-F443-9E31-C21CD6D9E28E}"/>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6" name="Espace réservé du pied de page 5">
            <a:extLst>
              <a:ext uri="{FF2B5EF4-FFF2-40B4-BE49-F238E27FC236}">
                <a16:creationId xmlns:a16="http://schemas.microsoft.com/office/drawing/2014/main" xmlns="" id="{93B877FD-A0F2-824A-A811-60207B2C6BAD}"/>
              </a:ext>
            </a:extLst>
          </p:cNvPr>
          <p:cNvSpPr>
            <a:spLocks noGrp="1"/>
          </p:cNvSpPr>
          <p:nvPr>
            <p:ph type="ftr" sz="quarter" idx="11"/>
          </p:nvPr>
        </p:nvSpPr>
        <p:spPr/>
        <p:txBody>
          <a:bodyPr/>
          <a:lstStyle/>
          <a:p>
            <a:endParaRPr lang=""/>
          </a:p>
        </p:txBody>
      </p:sp>
      <p:sp>
        <p:nvSpPr>
          <p:cNvPr id="7" name="Espace réservé du numéro de diapositive 6">
            <a:extLst>
              <a:ext uri="{FF2B5EF4-FFF2-40B4-BE49-F238E27FC236}">
                <a16:creationId xmlns:a16="http://schemas.microsoft.com/office/drawing/2014/main" xmlns="" id="{FD0CB4A0-4F27-F143-B152-DC43D088692A}"/>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104573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A95C746-8D0D-E445-A489-71CCD2A7E40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
          </a:p>
        </p:txBody>
      </p:sp>
      <p:sp>
        <p:nvSpPr>
          <p:cNvPr id="3" name="Espace réservé pour une image  2">
            <a:extLst>
              <a:ext uri="{FF2B5EF4-FFF2-40B4-BE49-F238E27FC236}">
                <a16:creationId xmlns:a16="http://schemas.microsoft.com/office/drawing/2014/main" xmlns="" id="{CFC0BCAC-D801-A043-A13D-DCB906C9C5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
          </a:p>
        </p:txBody>
      </p:sp>
      <p:sp>
        <p:nvSpPr>
          <p:cNvPr id="4" name="Espace réservé du texte 3">
            <a:extLst>
              <a:ext uri="{FF2B5EF4-FFF2-40B4-BE49-F238E27FC236}">
                <a16:creationId xmlns:a16="http://schemas.microsoft.com/office/drawing/2014/main" xmlns="" id="{EC7E78C0-71EC-8D46-95C9-70025240C6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0E213ADA-4EDB-0D43-B6D6-A7B00755B5C0}"/>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6" name="Espace réservé du pied de page 5">
            <a:extLst>
              <a:ext uri="{FF2B5EF4-FFF2-40B4-BE49-F238E27FC236}">
                <a16:creationId xmlns:a16="http://schemas.microsoft.com/office/drawing/2014/main" xmlns="" id="{22CB74FA-1360-DE4C-8B65-4E5F79E6F36D}"/>
              </a:ext>
            </a:extLst>
          </p:cNvPr>
          <p:cNvSpPr>
            <a:spLocks noGrp="1"/>
          </p:cNvSpPr>
          <p:nvPr>
            <p:ph type="ftr" sz="quarter" idx="11"/>
          </p:nvPr>
        </p:nvSpPr>
        <p:spPr/>
        <p:txBody>
          <a:bodyPr/>
          <a:lstStyle/>
          <a:p>
            <a:endParaRPr lang=""/>
          </a:p>
        </p:txBody>
      </p:sp>
      <p:sp>
        <p:nvSpPr>
          <p:cNvPr id="7" name="Espace réservé du numéro de diapositive 6">
            <a:extLst>
              <a:ext uri="{FF2B5EF4-FFF2-40B4-BE49-F238E27FC236}">
                <a16:creationId xmlns:a16="http://schemas.microsoft.com/office/drawing/2014/main" xmlns="" id="{1459FE4B-BEBC-A342-A7C2-3CC685F6B104}"/>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2979943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CF6BAE4-63C0-3E45-8EEC-1CD1B74031B3}"/>
              </a:ext>
            </a:extLst>
          </p:cNvPr>
          <p:cNvSpPr>
            <a:spLocks noGrp="1"/>
          </p:cNvSpPr>
          <p:nvPr>
            <p:ph type="title"/>
          </p:nvPr>
        </p:nvSpPr>
        <p:spPr/>
        <p:txBody>
          <a:bodyPr/>
          <a:lstStyle/>
          <a:p>
            <a:r>
              <a:rPr lang="fr-FR"/>
              <a:t>Modifiez le style du titre</a:t>
            </a:r>
            <a:endParaRPr lang=""/>
          </a:p>
        </p:txBody>
      </p:sp>
      <p:sp>
        <p:nvSpPr>
          <p:cNvPr id="3" name="Espace réservé du texte vertical 2">
            <a:extLst>
              <a:ext uri="{FF2B5EF4-FFF2-40B4-BE49-F238E27FC236}">
                <a16:creationId xmlns:a16="http://schemas.microsoft.com/office/drawing/2014/main" xmlns="" id="{063F32DE-94BB-8345-A909-9FC57FEEE8B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
          </a:p>
        </p:txBody>
      </p:sp>
      <p:sp>
        <p:nvSpPr>
          <p:cNvPr id="4" name="Espace réservé de la date 3">
            <a:extLst>
              <a:ext uri="{FF2B5EF4-FFF2-40B4-BE49-F238E27FC236}">
                <a16:creationId xmlns:a16="http://schemas.microsoft.com/office/drawing/2014/main" xmlns="" id="{D86CC524-B71B-2B46-B484-4C1C3A5EBD8B}"/>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5" name="Espace réservé du pied de page 4">
            <a:extLst>
              <a:ext uri="{FF2B5EF4-FFF2-40B4-BE49-F238E27FC236}">
                <a16:creationId xmlns:a16="http://schemas.microsoft.com/office/drawing/2014/main" xmlns="" id="{B9E41F6C-21A7-A443-ADC2-BB45E2232D0A}"/>
              </a:ext>
            </a:extLst>
          </p:cNvPr>
          <p:cNvSpPr>
            <a:spLocks noGrp="1"/>
          </p:cNvSpPr>
          <p:nvPr>
            <p:ph type="ftr" sz="quarter" idx="11"/>
          </p:nvPr>
        </p:nvSpPr>
        <p:spPr/>
        <p:txBody>
          <a:bodyPr/>
          <a:lstStyle/>
          <a:p>
            <a:endParaRPr lang=""/>
          </a:p>
        </p:txBody>
      </p:sp>
      <p:sp>
        <p:nvSpPr>
          <p:cNvPr id="6" name="Espace réservé du numéro de diapositive 5">
            <a:extLst>
              <a:ext uri="{FF2B5EF4-FFF2-40B4-BE49-F238E27FC236}">
                <a16:creationId xmlns:a16="http://schemas.microsoft.com/office/drawing/2014/main" xmlns="" id="{2317AF0F-C62F-E640-96CE-D8A8270B4E73}"/>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1373098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12804C07-B597-B648-9883-2473A5204B1F}"/>
              </a:ext>
            </a:extLst>
          </p:cNvPr>
          <p:cNvSpPr>
            <a:spLocks noGrp="1"/>
          </p:cNvSpPr>
          <p:nvPr>
            <p:ph type="title" orient="vert"/>
          </p:nvPr>
        </p:nvSpPr>
        <p:spPr>
          <a:xfrm>
            <a:off x="8724900" y="365125"/>
            <a:ext cx="2628900" cy="5811838"/>
          </a:xfrm>
        </p:spPr>
        <p:txBody>
          <a:bodyPr vert="eaVert"/>
          <a:lstStyle/>
          <a:p>
            <a:r>
              <a:rPr lang="fr-FR"/>
              <a:t>Modifiez le style du titre</a:t>
            </a:r>
            <a:endParaRPr lang=""/>
          </a:p>
        </p:txBody>
      </p:sp>
      <p:sp>
        <p:nvSpPr>
          <p:cNvPr id="3" name="Espace réservé du texte vertical 2">
            <a:extLst>
              <a:ext uri="{FF2B5EF4-FFF2-40B4-BE49-F238E27FC236}">
                <a16:creationId xmlns:a16="http://schemas.microsoft.com/office/drawing/2014/main" xmlns="" id="{7E82E7E0-83D7-E74E-B893-F8117CF53D6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
          </a:p>
        </p:txBody>
      </p:sp>
      <p:sp>
        <p:nvSpPr>
          <p:cNvPr id="4" name="Espace réservé de la date 3">
            <a:extLst>
              <a:ext uri="{FF2B5EF4-FFF2-40B4-BE49-F238E27FC236}">
                <a16:creationId xmlns:a16="http://schemas.microsoft.com/office/drawing/2014/main" xmlns="" id="{D3DA495D-6E80-6548-86BF-4F58F9E99F02}"/>
              </a:ext>
            </a:extLst>
          </p:cNvPr>
          <p:cNvSpPr>
            <a:spLocks noGrp="1"/>
          </p:cNvSpPr>
          <p:nvPr>
            <p:ph type="dt" sz="half" idx="10"/>
          </p:nvPr>
        </p:nvSpPr>
        <p:spPr/>
        <p:txBody>
          <a:bodyPr/>
          <a:lstStyle/>
          <a:p>
            <a:fld id="{66900FA0-48DD-6446-B6BA-B8445B9A5377}" type="datetimeFigureOut">
              <a:rPr lang="" smtClean="0"/>
              <a:t>12/17/2021</a:t>
            </a:fld>
            <a:endParaRPr lang=""/>
          </a:p>
        </p:txBody>
      </p:sp>
      <p:sp>
        <p:nvSpPr>
          <p:cNvPr id="5" name="Espace réservé du pied de page 4">
            <a:extLst>
              <a:ext uri="{FF2B5EF4-FFF2-40B4-BE49-F238E27FC236}">
                <a16:creationId xmlns:a16="http://schemas.microsoft.com/office/drawing/2014/main" xmlns="" id="{DB46C622-6234-524D-B253-D60642D47B4C}"/>
              </a:ext>
            </a:extLst>
          </p:cNvPr>
          <p:cNvSpPr>
            <a:spLocks noGrp="1"/>
          </p:cNvSpPr>
          <p:nvPr>
            <p:ph type="ftr" sz="quarter" idx="11"/>
          </p:nvPr>
        </p:nvSpPr>
        <p:spPr/>
        <p:txBody>
          <a:bodyPr/>
          <a:lstStyle/>
          <a:p>
            <a:endParaRPr lang=""/>
          </a:p>
        </p:txBody>
      </p:sp>
      <p:sp>
        <p:nvSpPr>
          <p:cNvPr id="6" name="Espace réservé du numéro de diapositive 5">
            <a:extLst>
              <a:ext uri="{FF2B5EF4-FFF2-40B4-BE49-F238E27FC236}">
                <a16:creationId xmlns:a16="http://schemas.microsoft.com/office/drawing/2014/main" xmlns="" id="{51B701C3-5461-3B44-BF5C-5E000BA81A85}"/>
              </a:ext>
            </a:extLst>
          </p:cNvPr>
          <p:cNvSpPr>
            <a:spLocks noGrp="1"/>
          </p:cNvSpPr>
          <p:nvPr>
            <p:ph type="sldNum" sz="quarter" idx="12"/>
          </p:nvPr>
        </p:nvSpPr>
        <p:spPr/>
        <p:txBody>
          <a:bodyPr/>
          <a:lstStyle/>
          <a:p>
            <a:fld id="{512E0F4F-4326-A24B-8B78-956FFEB406C5}" type="slidenum">
              <a:rPr lang="" smtClean="0"/>
              <a:t>‹#›</a:t>
            </a:fld>
            <a:endParaRPr lang=""/>
          </a:p>
        </p:txBody>
      </p:sp>
    </p:spTree>
    <p:extLst>
      <p:ext uri="{BB962C8B-B14F-4D97-AF65-F5344CB8AC3E}">
        <p14:creationId xmlns:p14="http://schemas.microsoft.com/office/powerpoint/2010/main" val="4055257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rgbClr val="3C78D8"/>
            </a:gs>
            <a:gs pos="100000">
              <a:srgbClr val="00FFFF"/>
            </a:gs>
          </a:gsLst>
          <a:lin ang="5400700" scaled="0"/>
        </a:gra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34"/>
            <a:ext cx="12192000" cy="6858031"/>
          </a:xfrm>
          <a:prstGeom prst="rect">
            <a:avLst/>
          </a:prstGeom>
          <a:noFill/>
          <a:ln>
            <a:noFill/>
          </a:ln>
        </p:spPr>
      </p:pic>
      <p:sp>
        <p:nvSpPr>
          <p:cNvPr id="11" name="Google Shape;11;p2"/>
          <p:cNvSpPr txBox="1">
            <a:spLocks noGrp="1"/>
          </p:cNvSpPr>
          <p:nvPr>
            <p:ph type="ctrTitle"/>
          </p:nvPr>
        </p:nvSpPr>
        <p:spPr>
          <a:xfrm>
            <a:off x="3069400" y="1630933"/>
            <a:ext cx="6053200" cy="3596000"/>
          </a:xfrm>
          <a:prstGeom prst="rect">
            <a:avLst/>
          </a:prstGeom>
        </p:spPr>
        <p:txBody>
          <a:bodyPr spcFirstLastPara="1" wrap="square" lIns="0" tIns="0" rIns="0" bIns="0"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Tree>
    <p:extLst>
      <p:ext uri="{BB962C8B-B14F-4D97-AF65-F5344CB8AC3E}">
        <p14:creationId xmlns:p14="http://schemas.microsoft.com/office/powerpoint/2010/main" val="282654479"/>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bg>
      <p:bgPr>
        <a:gradFill>
          <a:gsLst>
            <a:gs pos="0">
              <a:srgbClr val="4050E5"/>
            </a:gs>
            <a:gs pos="100000">
              <a:srgbClr val="C833FF"/>
            </a:gs>
          </a:gsLst>
          <a:lin ang="5400700" scaled="0"/>
        </a:gradFill>
        <a:effectLst/>
      </p:bgPr>
    </p:bg>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34"/>
            <a:ext cx="12192000" cy="6858031"/>
          </a:xfrm>
          <a:prstGeom prst="rect">
            <a:avLst/>
          </a:prstGeom>
          <a:noFill/>
          <a:ln>
            <a:noFill/>
          </a:ln>
        </p:spPr>
      </p:pic>
      <p:sp>
        <p:nvSpPr>
          <p:cNvPr id="14" name="Google Shape;14;p3"/>
          <p:cNvSpPr txBox="1">
            <a:spLocks noGrp="1"/>
          </p:cNvSpPr>
          <p:nvPr>
            <p:ph type="ctrTitle"/>
          </p:nvPr>
        </p:nvSpPr>
        <p:spPr>
          <a:xfrm>
            <a:off x="3251400" y="2415933"/>
            <a:ext cx="5689200" cy="1546400"/>
          </a:xfrm>
          <a:prstGeom prst="rect">
            <a:avLst/>
          </a:prstGeom>
        </p:spPr>
        <p:txBody>
          <a:bodyPr spcFirstLastPara="1" wrap="square" lIns="0" tIns="0" rIns="0" bIns="0" anchor="ctr" anchorCtr="0">
            <a:noAutofit/>
          </a:bodyPr>
          <a:lstStyle>
            <a:lvl1pPr lvl="0" algn="ct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5" name="Google Shape;15;p3"/>
          <p:cNvSpPr txBox="1">
            <a:spLocks noGrp="1"/>
          </p:cNvSpPr>
          <p:nvPr>
            <p:ph type="subTitle" idx="1"/>
          </p:nvPr>
        </p:nvSpPr>
        <p:spPr>
          <a:xfrm>
            <a:off x="3251400" y="3786739"/>
            <a:ext cx="5689200" cy="104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1800"/>
              <a:buNone/>
              <a:defRPr sz="2400">
                <a:solidFill>
                  <a:schemeClr val="lt1"/>
                </a:solidFill>
              </a:defRPr>
            </a:lvl1pPr>
            <a:lvl2pPr lvl="1" algn="ctr" rtl="0">
              <a:spcBef>
                <a:spcPts val="1333"/>
              </a:spcBef>
              <a:spcAft>
                <a:spcPts val="0"/>
              </a:spcAft>
              <a:buClr>
                <a:schemeClr val="lt1"/>
              </a:buClr>
              <a:buSzPts val="1800"/>
              <a:buNone/>
              <a:defRPr sz="2400">
                <a:solidFill>
                  <a:schemeClr val="lt1"/>
                </a:solidFill>
              </a:defRPr>
            </a:lvl2pPr>
            <a:lvl3pPr lvl="2" algn="ctr" rtl="0">
              <a:spcBef>
                <a:spcPts val="1333"/>
              </a:spcBef>
              <a:spcAft>
                <a:spcPts val="0"/>
              </a:spcAft>
              <a:buClr>
                <a:schemeClr val="lt1"/>
              </a:buClr>
              <a:buSzPts val="1800"/>
              <a:buNone/>
              <a:defRPr sz="2400">
                <a:solidFill>
                  <a:schemeClr val="lt1"/>
                </a:solidFill>
              </a:defRPr>
            </a:lvl3pPr>
            <a:lvl4pPr lvl="3" algn="ctr" rtl="0">
              <a:spcBef>
                <a:spcPts val="1333"/>
              </a:spcBef>
              <a:spcAft>
                <a:spcPts val="0"/>
              </a:spcAft>
              <a:buClr>
                <a:schemeClr val="lt1"/>
              </a:buClr>
              <a:buSzPts val="1800"/>
              <a:buNone/>
              <a:defRPr sz="2400">
                <a:solidFill>
                  <a:schemeClr val="lt1"/>
                </a:solidFill>
              </a:defRPr>
            </a:lvl4pPr>
            <a:lvl5pPr lvl="4" algn="ctr" rtl="0">
              <a:spcBef>
                <a:spcPts val="1333"/>
              </a:spcBef>
              <a:spcAft>
                <a:spcPts val="0"/>
              </a:spcAft>
              <a:buClr>
                <a:schemeClr val="lt1"/>
              </a:buClr>
              <a:buSzPts val="1800"/>
              <a:buNone/>
              <a:defRPr sz="2400">
                <a:solidFill>
                  <a:schemeClr val="lt1"/>
                </a:solidFill>
              </a:defRPr>
            </a:lvl5pPr>
            <a:lvl6pPr lvl="5" algn="ctr" rtl="0">
              <a:spcBef>
                <a:spcPts val="1333"/>
              </a:spcBef>
              <a:spcAft>
                <a:spcPts val="0"/>
              </a:spcAft>
              <a:buClr>
                <a:schemeClr val="lt1"/>
              </a:buClr>
              <a:buSzPts val="1800"/>
              <a:buNone/>
              <a:defRPr sz="2400">
                <a:solidFill>
                  <a:schemeClr val="lt1"/>
                </a:solidFill>
              </a:defRPr>
            </a:lvl6pPr>
            <a:lvl7pPr lvl="6" algn="ctr" rtl="0">
              <a:spcBef>
                <a:spcPts val="1333"/>
              </a:spcBef>
              <a:spcAft>
                <a:spcPts val="0"/>
              </a:spcAft>
              <a:buClr>
                <a:schemeClr val="lt1"/>
              </a:buClr>
              <a:buSzPts val="1800"/>
              <a:buNone/>
              <a:defRPr sz="2400">
                <a:solidFill>
                  <a:schemeClr val="lt1"/>
                </a:solidFill>
              </a:defRPr>
            </a:lvl7pPr>
            <a:lvl8pPr lvl="7" algn="ctr" rtl="0">
              <a:spcBef>
                <a:spcPts val="1333"/>
              </a:spcBef>
              <a:spcAft>
                <a:spcPts val="0"/>
              </a:spcAft>
              <a:buClr>
                <a:schemeClr val="lt1"/>
              </a:buClr>
              <a:buSzPts val="1800"/>
              <a:buNone/>
              <a:defRPr sz="2400">
                <a:solidFill>
                  <a:schemeClr val="lt1"/>
                </a:solidFill>
              </a:defRPr>
            </a:lvl8pPr>
            <a:lvl9pPr lvl="8" algn="ctr" rtl="0">
              <a:spcBef>
                <a:spcPts val="1333"/>
              </a:spcBef>
              <a:spcAft>
                <a:spcPts val="1333"/>
              </a:spcAft>
              <a:buClr>
                <a:schemeClr val="lt1"/>
              </a:buClr>
              <a:buSzPts val="1800"/>
              <a:buNone/>
              <a:defRPr sz="2400">
                <a:solidFill>
                  <a:schemeClr val="lt1"/>
                </a:solidFill>
              </a:defRPr>
            </a:lvl9pPr>
          </a:lstStyle>
          <a:p>
            <a:endParaRPr/>
          </a:p>
        </p:txBody>
      </p:sp>
    </p:spTree>
    <p:extLst>
      <p:ext uri="{BB962C8B-B14F-4D97-AF65-F5344CB8AC3E}">
        <p14:creationId xmlns:p14="http://schemas.microsoft.com/office/powerpoint/2010/main" val="235648032"/>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bg>
      <p:bgPr>
        <a:gradFill>
          <a:gsLst>
            <a:gs pos="0">
              <a:srgbClr val="FF8700"/>
            </a:gs>
            <a:gs pos="100000">
              <a:srgbClr val="FFD900"/>
            </a:gs>
          </a:gsLst>
          <a:lin ang="5400700" scaled="0"/>
        </a:gradFill>
        <a:effectLst/>
      </p:bgPr>
    </p:bg>
    <p:spTree>
      <p:nvGrpSpPr>
        <p:cNvPr id="1"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0" y="-34"/>
            <a:ext cx="12192000" cy="6858031"/>
          </a:xfrm>
          <a:prstGeom prst="rect">
            <a:avLst/>
          </a:prstGeom>
          <a:noFill/>
          <a:ln>
            <a:noFill/>
          </a:ln>
        </p:spPr>
      </p:pic>
      <p:sp>
        <p:nvSpPr>
          <p:cNvPr id="18" name="Google Shape;18;p4"/>
          <p:cNvSpPr txBox="1">
            <a:spLocks noGrp="1"/>
          </p:cNvSpPr>
          <p:nvPr>
            <p:ph type="body" idx="1"/>
          </p:nvPr>
        </p:nvSpPr>
        <p:spPr>
          <a:xfrm>
            <a:off x="3160567" y="2374400"/>
            <a:ext cx="5870800" cy="2592400"/>
          </a:xfrm>
          <a:prstGeom prst="rect">
            <a:avLst/>
          </a:prstGeom>
        </p:spPr>
        <p:txBody>
          <a:bodyPr spcFirstLastPara="1" wrap="square" lIns="0" tIns="0" rIns="0" bIns="0" anchor="t" anchorCtr="0">
            <a:noAutofit/>
          </a:bodyPr>
          <a:lstStyle>
            <a:lvl1pPr marL="609585" lvl="0" indent="-491054" algn="ctr" rtl="0">
              <a:spcBef>
                <a:spcPts val="800"/>
              </a:spcBef>
              <a:spcAft>
                <a:spcPts val="0"/>
              </a:spcAft>
              <a:buClr>
                <a:schemeClr val="lt1"/>
              </a:buClr>
              <a:buSzPts val="2200"/>
              <a:buChar char="◦"/>
              <a:defRPr i="1">
                <a:solidFill>
                  <a:schemeClr val="lt1"/>
                </a:solidFill>
              </a:defRPr>
            </a:lvl1pPr>
            <a:lvl2pPr marL="1219170" lvl="1" indent="-491054" algn="ctr" rtl="0">
              <a:spcBef>
                <a:spcPts val="1333"/>
              </a:spcBef>
              <a:spcAft>
                <a:spcPts val="0"/>
              </a:spcAft>
              <a:buClr>
                <a:schemeClr val="lt1"/>
              </a:buClr>
              <a:buSzPts val="2200"/>
              <a:buChar char="◦"/>
              <a:defRPr i="1">
                <a:solidFill>
                  <a:schemeClr val="lt1"/>
                </a:solidFill>
              </a:defRPr>
            </a:lvl2pPr>
            <a:lvl3pPr marL="1828754" lvl="2" indent="-491054" algn="ctr" rtl="0">
              <a:spcBef>
                <a:spcPts val="1333"/>
              </a:spcBef>
              <a:spcAft>
                <a:spcPts val="0"/>
              </a:spcAft>
              <a:buClr>
                <a:schemeClr val="lt1"/>
              </a:buClr>
              <a:buSzPts val="2200"/>
              <a:buChar char="◦"/>
              <a:defRPr i="1">
                <a:solidFill>
                  <a:schemeClr val="lt1"/>
                </a:solidFill>
              </a:defRPr>
            </a:lvl3pPr>
            <a:lvl4pPr marL="2438339" lvl="3" indent="-491054" algn="ctr" rtl="0">
              <a:spcBef>
                <a:spcPts val="1333"/>
              </a:spcBef>
              <a:spcAft>
                <a:spcPts val="0"/>
              </a:spcAft>
              <a:buClr>
                <a:schemeClr val="lt1"/>
              </a:buClr>
              <a:buSzPts val="2200"/>
              <a:buChar char="◦"/>
              <a:defRPr i="1">
                <a:solidFill>
                  <a:schemeClr val="lt1"/>
                </a:solidFill>
              </a:defRPr>
            </a:lvl4pPr>
            <a:lvl5pPr marL="3047924" lvl="4" indent="-491054" algn="ctr" rtl="0">
              <a:spcBef>
                <a:spcPts val="1333"/>
              </a:spcBef>
              <a:spcAft>
                <a:spcPts val="0"/>
              </a:spcAft>
              <a:buClr>
                <a:schemeClr val="lt1"/>
              </a:buClr>
              <a:buSzPts val="2200"/>
              <a:buChar char="◦"/>
              <a:defRPr i="1">
                <a:solidFill>
                  <a:schemeClr val="lt1"/>
                </a:solidFill>
              </a:defRPr>
            </a:lvl5pPr>
            <a:lvl6pPr marL="3657509" lvl="5" indent="-491054" algn="ctr" rtl="0">
              <a:spcBef>
                <a:spcPts val="1333"/>
              </a:spcBef>
              <a:spcAft>
                <a:spcPts val="0"/>
              </a:spcAft>
              <a:buClr>
                <a:schemeClr val="lt1"/>
              </a:buClr>
              <a:buSzPts val="2200"/>
              <a:buChar char="◦"/>
              <a:defRPr i="1">
                <a:solidFill>
                  <a:schemeClr val="lt1"/>
                </a:solidFill>
              </a:defRPr>
            </a:lvl6pPr>
            <a:lvl7pPr marL="4267093" lvl="6" indent="-491054" algn="ctr" rtl="0">
              <a:spcBef>
                <a:spcPts val="1333"/>
              </a:spcBef>
              <a:spcAft>
                <a:spcPts val="0"/>
              </a:spcAft>
              <a:buClr>
                <a:schemeClr val="lt1"/>
              </a:buClr>
              <a:buSzPts val="2200"/>
              <a:buChar char="◦"/>
              <a:defRPr i="1">
                <a:solidFill>
                  <a:schemeClr val="lt1"/>
                </a:solidFill>
              </a:defRPr>
            </a:lvl7pPr>
            <a:lvl8pPr marL="4876678" lvl="7" indent="-491054" algn="ctr" rtl="0">
              <a:spcBef>
                <a:spcPts val="1333"/>
              </a:spcBef>
              <a:spcAft>
                <a:spcPts val="0"/>
              </a:spcAft>
              <a:buClr>
                <a:schemeClr val="lt1"/>
              </a:buClr>
              <a:buSzPts val="2200"/>
              <a:buChar char="◦"/>
              <a:defRPr i="1">
                <a:solidFill>
                  <a:schemeClr val="lt1"/>
                </a:solidFill>
              </a:defRPr>
            </a:lvl8pPr>
            <a:lvl9pPr marL="5486263" lvl="8" indent="-491054" algn="ctr">
              <a:spcBef>
                <a:spcPts val="1333"/>
              </a:spcBef>
              <a:spcAft>
                <a:spcPts val="1333"/>
              </a:spcAft>
              <a:buClr>
                <a:schemeClr val="lt1"/>
              </a:buClr>
              <a:buSzPts val="2200"/>
              <a:buChar char="◦"/>
              <a:defRPr i="1">
                <a:solidFill>
                  <a:schemeClr val="lt1"/>
                </a:solidFill>
              </a:defRPr>
            </a:lvl9pPr>
          </a:lstStyle>
          <a:p>
            <a:endParaRPr/>
          </a:p>
        </p:txBody>
      </p:sp>
      <p:sp>
        <p:nvSpPr>
          <p:cNvPr id="19" name="Google Shape;19;p4"/>
          <p:cNvSpPr txBox="1"/>
          <p:nvPr/>
        </p:nvSpPr>
        <p:spPr>
          <a:xfrm>
            <a:off x="4791200" y="1549825"/>
            <a:ext cx="2609600" cy="871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t" anchorCtr="0">
            <a:noAutofit/>
          </a:bodyPr>
          <a:lstStyle/>
          <a:p>
            <a:pPr marL="0" lvl="0" indent="0" algn="ctr" rtl="0">
              <a:spcBef>
                <a:spcPts val="0"/>
              </a:spcBef>
              <a:spcAft>
                <a:spcPts val="0"/>
              </a:spcAft>
              <a:buNone/>
            </a:pPr>
            <a:r>
              <a:rPr lang="en" sz="9600" b="1">
                <a:solidFill>
                  <a:schemeClr val="lt1"/>
                </a:solidFill>
                <a:latin typeface="Montserrat"/>
                <a:ea typeface="Montserrat"/>
                <a:cs typeface="Montserrat"/>
                <a:sym typeface="Montserrat"/>
              </a:rPr>
              <a:t>“</a:t>
            </a:r>
            <a:endParaRPr sz="9600" b="1">
              <a:solidFill>
                <a:schemeClr val="lt1"/>
              </a:solidFill>
              <a:latin typeface="Montserrat"/>
              <a:ea typeface="Montserrat"/>
              <a:cs typeface="Montserrat"/>
              <a:sym typeface="Montserrat"/>
            </a:endParaRPr>
          </a:p>
        </p:txBody>
      </p:sp>
      <p:sp>
        <p:nvSpPr>
          <p:cNvPr id="20" name="Google Shape;20;p4"/>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63629932"/>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gradFill>
          <a:gsLst>
            <a:gs pos="0">
              <a:srgbClr val="3C78D8"/>
            </a:gs>
            <a:gs pos="100000">
              <a:srgbClr val="00FFFF"/>
            </a:gs>
          </a:gsLst>
          <a:lin ang="5400700" scaled="0"/>
        </a:gradFill>
        <a:effectLst/>
      </p:bgPr>
    </p:bg>
    <p:spTree>
      <p:nvGrpSpPr>
        <p:cNvPr id="1" name="Shape 21"/>
        <p:cNvGrpSpPr/>
        <p:nvPr/>
      </p:nvGrpSpPr>
      <p:grpSpPr>
        <a:xfrm>
          <a:off x="0" y="0"/>
          <a:ext cx="0" cy="0"/>
          <a:chOff x="0" y="0"/>
          <a:chExt cx="0" cy="0"/>
        </a:xfrm>
      </p:grpSpPr>
      <p:pic>
        <p:nvPicPr>
          <p:cNvPr id="22" name="Google Shape;22;p5"/>
          <p:cNvPicPr preferRelativeResize="0"/>
          <p:nvPr/>
        </p:nvPicPr>
        <p:blipFill>
          <a:blip r:embed="rId2">
            <a:alphaModFix/>
          </a:blip>
          <a:stretch>
            <a:fillRect/>
          </a:stretch>
        </p:blipFill>
        <p:spPr>
          <a:xfrm>
            <a:off x="0" y="0"/>
            <a:ext cx="12192000" cy="6858000"/>
          </a:xfrm>
          <a:prstGeom prst="rect">
            <a:avLst/>
          </a:prstGeom>
          <a:noFill/>
          <a:ln>
            <a:noFill/>
          </a:ln>
        </p:spPr>
      </p:pic>
      <p:sp>
        <p:nvSpPr>
          <p:cNvPr id="23" name="Google Shape;23;p5"/>
          <p:cNvSpPr txBox="1">
            <a:spLocks noGrp="1"/>
          </p:cNvSpPr>
          <p:nvPr>
            <p:ph type="title"/>
          </p:nvPr>
        </p:nvSpPr>
        <p:spPr>
          <a:xfrm>
            <a:off x="932000" y="1215600"/>
            <a:ext cx="2694400" cy="4436800"/>
          </a:xfrm>
          <a:prstGeom prst="rect">
            <a:avLst/>
          </a:prstGeom>
        </p:spPr>
        <p:txBody>
          <a:bodyPr spcFirstLastPara="1" wrap="square" lIns="0" tIns="0" rIns="0" bIns="0" anchor="ctr"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4" name="Google Shape;24;p5"/>
          <p:cNvSpPr txBox="1">
            <a:spLocks noGrp="1"/>
          </p:cNvSpPr>
          <p:nvPr>
            <p:ph type="body" idx="1"/>
          </p:nvPr>
        </p:nvSpPr>
        <p:spPr>
          <a:xfrm>
            <a:off x="5125767" y="1073767"/>
            <a:ext cx="6456800" cy="4730800"/>
          </a:xfrm>
          <a:prstGeom prst="rect">
            <a:avLst/>
          </a:prstGeom>
        </p:spPr>
        <p:txBody>
          <a:bodyPr spcFirstLastPara="1" wrap="square" lIns="0" tIns="0" rIns="0" bIns="0" anchor="ctr" anchorCtr="0">
            <a:noAutofit/>
          </a:bodyPr>
          <a:lstStyle>
            <a:lvl1pPr marL="609585" lvl="0" indent="-491054">
              <a:spcBef>
                <a:spcPts val="800"/>
              </a:spcBef>
              <a:spcAft>
                <a:spcPts val="0"/>
              </a:spcAft>
              <a:buSzPts val="2200"/>
              <a:buChar char="◦"/>
              <a:defRPr/>
            </a:lvl1pPr>
            <a:lvl2pPr marL="1219170" lvl="1" indent="-491054">
              <a:spcBef>
                <a:spcPts val="1333"/>
              </a:spcBef>
              <a:spcAft>
                <a:spcPts val="0"/>
              </a:spcAft>
              <a:buSzPts val="2200"/>
              <a:buChar char="◦"/>
              <a:defRPr/>
            </a:lvl2pPr>
            <a:lvl3pPr marL="1828754" lvl="2" indent="-491054">
              <a:spcBef>
                <a:spcPts val="1333"/>
              </a:spcBef>
              <a:spcAft>
                <a:spcPts val="0"/>
              </a:spcAft>
              <a:buSzPts val="2200"/>
              <a:buChar char="◦"/>
              <a:defRPr/>
            </a:lvl3pPr>
            <a:lvl4pPr marL="2438339" lvl="3" indent="-491054">
              <a:spcBef>
                <a:spcPts val="1333"/>
              </a:spcBef>
              <a:spcAft>
                <a:spcPts val="0"/>
              </a:spcAft>
              <a:buSzPts val="2200"/>
              <a:buChar char="◦"/>
              <a:defRPr/>
            </a:lvl4pPr>
            <a:lvl5pPr marL="3047924" lvl="4" indent="-491054">
              <a:spcBef>
                <a:spcPts val="1333"/>
              </a:spcBef>
              <a:spcAft>
                <a:spcPts val="0"/>
              </a:spcAft>
              <a:buSzPts val="2200"/>
              <a:buChar char="◦"/>
              <a:defRPr/>
            </a:lvl5pPr>
            <a:lvl6pPr marL="3657509" lvl="5" indent="-491054">
              <a:spcBef>
                <a:spcPts val="1333"/>
              </a:spcBef>
              <a:spcAft>
                <a:spcPts val="0"/>
              </a:spcAft>
              <a:buSzPts val="2200"/>
              <a:buChar char="◦"/>
              <a:defRPr/>
            </a:lvl6pPr>
            <a:lvl7pPr marL="4267093" lvl="6" indent="-491054">
              <a:spcBef>
                <a:spcPts val="1333"/>
              </a:spcBef>
              <a:spcAft>
                <a:spcPts val="0"/>
              </a:spcAft>
              <a:buSzPts val="2200"/>
              <a:buChar char="◦"/>
              <a:defRPr/>
            </a:lvl7pPr>
            <a:lvl8pPr marL="4876678" lvl="7" indent="-491054">
              <a:spcBef>
                <a:spcPts val="1333"/>
              </a:spcBef>
              <a:spcAft>
                <a:spcPts val="0"/>
              </a:spcAft>
              <a:buSzPts val="2200"/>
              <a:buChar char="◦"/>
              <a:defRPr/>
            </a:lvl8pPr>
            <a:lvl9pPr marL="5486263" lvl="8" indent="-491054">
              <a:spcBef>
                <a:spcPts val="1333"/>
              </a:spcBef>
              <a:spcAft>
                <a:spcPts val="1333"/>
              </a:spcAft>
              <a:buSzPts val="2200"/>
              <a:buChar char="◦"/>
              <a:defRPr/>
            </a:lvl9pPr>
          </a:lstStyle>
          <a:p>
            <a:endParaRPr/>
          </a:p>
        </p:txBody>
      </p:sp>
      <p:sp>
        <p:nvSpPr>
          <p:cNvPr id="25" name="Google Shape;25;p5"/>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83140878"/>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gradFill>
          <a:gsLst>
            <a:gs pos="0">
              <a:srgbClr val="46E180"/>
            </a:gs>
            <a:gs pos="100000">
              <a:srgbClr val="B8DF32"/>
            </a:gs>
          </a:gsLst>
          <a:lin ang="5400700" scaled="0"/>
        </a:gradFill>
        <a:effectLst/>
      </p:bgPr>
    </p:bg>
    <p:spTree>
      <p:nvGrpSpPr>
        <p:cNvPr id="1" name="Shape 31"/>
        <p:cNvGrpSpPr/>
        <p:nvPr/>
      </p:nvGrpSpPr>
      <p:grpSpPr>
        <a:xfrm>
          <a:off x="0" y="0"/>
          <a:ext cx="0" cy="0"/>
          <a:chOff x="0" y="0"/>
          <a:chExt cx="0" cy="0"/>
        </a:xfrm>
      </p:grpSpPr>
      <p:pic>
        <p:nvPicPr>
          <p:cNvPr id="32" name="Google Shape;32;p7"/>
          <p:cNvPicPr preferRelativeResize="0"/>
          <p:nvPr/>
        </p:nvPicPr>
        <p:blipFill>
          <a:blip r:embed="rId2">
            <a:alphaModFix/>
          </a:blip>
          <a:stretch>
            <a:fillRect/>
          </a:stretch>
        </p:blipFill>
        <p:spPr>
          <a:xfrm>
            <a:off x="0" y="0"/>
            <a:ext cx="12192000" cy="6858000"/>
          </a:xfrm>
          <a:prstGeom prst="rect">
            <a:avLst/>
          </a:prstGeom>
          <a:noFill/>
          <a:ln>
            <a:noFill/>
          </a:ln>
        </p:spPr>
      </p:pic>
      <p:sp>
        <p:nvSpPr>
          <p:cNvPr id="33" name="Google Shape;33;p7"/>
          <p:cNvSpPr txBox="1">
            <a:spLocks noGrp="1"/>
          </p:cNvSpPr>
          <p:nvPr>
            <p:ph type="title"/>
          </p:nvPr>
        </p:nvSpPr>
        <p:spPr>
          <a:xfrm>
            <a:off x="932000" y="1215600"/>
            <a:ext cx="2694400" cy="4436800"/>
          </a:xfrm>
          <a:prstGeom prst="rect">
            <a:avLst/>
          </a:prstGeom>
        </p:spPr>
        <p:txBody>
          <a:bodyPr spcFirstLastPara="1" wrap="square" lIns="0" tIns="0" rIns="0" bIns="0" anchor="ctr"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34" name="Google Shape;34;p7"/>
          <p:cNvSpPr txBox="1">
            <a:spLocks noGrp="1"/>
          </p:cNvSpPr>
          <p:nvPr>
            <p:ph type="body" idx="1"/>
          </p:nvPr>
        </p:nvSpPr>
        <p:spPr>
          <a:xfrm>
            <a:off x="5125767" y="1073767"/>
            <a:ext cx="3000400" cy="4720800"/>
          </a:xfrm>
          <a:prstGeom prst="rect">
            <a:avLst/>
          </a:prstGeom>
        </p:spPr>
        <p:txBody>
          <a:bodyPr spcFirstLastPara="1" wrap="square" lIns="0" tIns="0" rIns="0" bIns="0" anchor="ctr" anchorCtr="0">
            <a:noAutofit/>
          </a:bodyPr>
          <a:lstStyle>
            <a:lvl1pPr marL="609585" lvl="0" indent="-457189">
              <a:spcBef>
                <a:spcPts val="800"/>
              </a:spcBef>
              <a:spcAft>
                <a:spcPts val="0"/>
              </a:spcAft>
              <a:buSzPts val="1800"/>
              <a:buChar char="◦"/>
              <a:defRPr sz="2400"/>
            </a:lvl1pPr>
            <a:lvl2pPr marL="1219170" lvl="1" indent="-457189">
              <a:spcBef>
                <a:spcPts val="1333"/>
              </a:spcBef>
              <a:spcAft>
                <a:spcPts val="0"/>
              </a:spcAft>
              <a:buSzPts val="1800"/>
              <a:buChar char="◦"/>
              <a:defRPr sz="2400"/>
            </a:lvl2pPr>
            <a:lvl3pPr marL="1828754" lvl="2" indent="-457189">
              <a:spcBef>
                <a:spcPts val="1333"/>
              </a:spcBef>
              <a:spcAft>
                <a:spcPts val="0"/>
              </a:spcAft>
              <a:buSzPts val="1800"/>
              <a:buChar char="◦"/>
              <a:defRPr sz="2400"/>
            </a:lvl3pPr>
            <a:lvl4pPr marL="2438339" lvl="3" indent="-457189">
              <a:spcBef>
                <a:spcPts val="1333"/>
              </a:spcBef>
              <a:spcAft>
                <a:spcPts val="0"/>
              </a:spcAft>
              <a:buSzPts val="1800"/>
              <a:buChar char="◦"/>
              <a:defRPr sz="2400"/>
            </a:lvl4pPr>
            <a:lvl5pPr marL="3047924" lvl="4" indent="-457189">
              <a:spcBef>
                <a:spcPts val="1333"/>
              </a:spcBef>
              <a:spcAft>
                <a:spcPts val="0"/>
              </a:spcAft>
              <a:buSzPts val="1800"/>
              <a:buChar char="◦"/>
              <a:defRPr sz="2400"/>
            </a:lvl5pPr>
            <a:lvl6pPr marL="3657509" lvl="5" indent="-457189">
              <a:spcBef>
                <a:spcPts val="1333"/>
              </a:spcBef>
              <a:spcAft>
                <a:spcPts val="0"/>
              </a:spcAft>
              <a:buSzPts val="1800"/>
              <a:buChar char="◦"/>
              <a:defRPr sz="2400"/>
            </a:lvl6pPr>
            <a:lvl7pPr marL="4267093" lvl="6" indent="-457189">
              <a:spcBef>
                <a:spcPts val="1333"/>
              </a:spcBef>
              <a:spcAft>
                <a:spcPts val="0"/>
              </a:spcAft>
              <a:buSzPts val="1800"/>
              <a:buChar char="◦"/>
              <a:defRPr sz="2400"/>
            </a:lvl7pPr>
            <a:lvl8pPr marL="4876678" lvl="7" indent="-457189">
              <a:spcBef>
                <a:spcPts val="1333"/>
              </a:spcBef>
              <a:spcAft>
                <a:spcPts val="0"/>
              </a:spcAft>
              <a:buSzPts val="1800"/>
              <a:buChar char="◦"/>
              <a:defRPr sz="2400"/>
            </a:lvl8pPr>
            <a:lvl9pPr marL="5486263" lvl="8" indent="-457189">
              <a:spcBef>
                <a:spcPts val="1333"/>
              </a:spcBef>
              <a:spcAft>
                <a:spcPts val="1333"/>
              </a:spcAft>
              <a:buSzPts val="1800"/>
              <a:buChar char="◦"/>
              <a:defRPr sz="2400"/>
            </a:lvl9pPr>
          </a:lstStyle>
          <a:p>
            <a:endParaRPr/>
          </a:p>
        </p:txBody>
      </p:sp>
      <p:sp>
        <p:nvSpPr>
          <p:cNvPr id="35" name="Google Shape;35;p7"/>
          <p:cNvSpPr txBox="1">
            <a:spLocks noGrp="1"/>
          </p:cNvSpPr>
          <p:nvPr>
            <p:ph type="body" idx="2"/>
          </p:nvPr>
        </p:nvSpPr>
        <p:spPr>
          <a:xfrm>
            <a:off x="8582165" y="1073767"/>
            <a:ext cx="3000400" cy="4720800"/>
          </a:xfrm>
          <a:prstGeom prst="rect">
            <a:avLst/>
          </a:prstGeom>
        </p:spPr>
        <p:txBody>
          <a:bodyPr spcFirstLastPara="1" wrap="square" lIns="0" tIns="0" rIns="0" bIns="0" anchor="ctr" anchorCtr="0">
            <a:noAutofit/>
          </a:bodyPr>
          <a:lstStyle>
            <a:lvl1pPr marL="609585" lvl="0" indent="-457189">
              <a:spcBef>
                <a:spcPts val="800"/>
              </a:spcBef>
              <a:spcAft>
                <a:spcPts val="0"/>
              </a:spcAft>
              <a:buSzPts val="1800"/>
              <a:buChar char="◦"/>
              <a:defRPr sz="2400"/>
            </a:lvl1pPr>
            <a:lvl2pPr marL="1219170" lvl="1" indent="-457189">
              <a:spcBef>
                <a:spcPts val="1333"/>
              </a:spcBef>
              <a:spcAft>
                <a:spcPts val="0"/>
              </a:spcAft>
              <a:buSzPts val="1800"/>
              <a:buChar char="◦"/>
              <a:defRPr sz="2400"/>
            </a:lvl2pPr>
            <a:lvl3pPr marL="1828754" lvl="2" indent="-457189">
              <a:spcBef>
                <a:spcPts val="1333"/>
              </a:spcBef>
              <a:spcAft>
                <a:spcPts val="0"/>
              </a:spcAft>
              <a:buSzPts val="1800"/>
              <a:buChar char="◦"/>
              <a:defRPr sz="2400"/>
            </a:lvl3pPr>
            <a:lvl4pPr marL="2438339" lvl="3" indent="-457189">
              <a:spcBef>
                <a:spcPts val="1333"/>
              </a:spcBef>
              <a:spcAft>
                <a:spcPts val="0"/>
              </a:spcAft>
              <a:buSzPts val="1800"/>
              <a:buChar char="◦"/>
              <a:defRPr sz="2400"/>
            </a:lvl4pPr>
            <a:lvl5pPr marL="3047924" lvl="4" indent="-457189">
              <a:spcBef>
                <a:spcPts val="1333"/>
              </a:spcBef>
              <a:spcAft>
                <a:spcPts val="0"/>
              </a:spcAft>
              <a:buSzPts val="1800"/>
              <a:buChar char="◦"/>
              <a:defRPr sz="2400"/>
            </a:lvl5pPr>
            <a:lvl6pPr marL="3657509" lvl="5" indent="-457189">
              <a:spcBef>
                <a:spcPts val="1333"/>
              </a:spcBef>
              <a:spcAft>
                <a:spcPts val="0"/>
              </a:spcAft>
              <a:buSzPts val="1800"/>
              <a:buChar char="◦"/>
              <a:defRPr sz="2400"/>
            </a:lvl6pPr>
            <a:lvl7pPr marL="4267093" lvl="6" indent="-457189">
              <a:spcBef>
                <a:spcPts val="1333"/>
              </a:spcBef>
              <a:spcAft>
                <a:spcPts val="0"/>
              </a:spcAft>
              <a:buSzPts val="1800"/>
              <a:buChar char="◦"/>
              <a:defRPr sz="2400"/>
            </a:lvl7pPr>
            <a:lvl8pPr marL="4876678" lvl="7" indent="-457189">
              <a:spcBef>
                <a:spcPts val="1333"/>
              </a:spcBef>
              <a:spcAft>
                <a:spcPts val="0"/>
              </a:spcAft>
              <a:buSzPts val="1800"/>
              <a:buChar char="◦"/>
              <a:defRPr sz="2400"/>
            </a:lvl8pPr>
            <a:lvl9pPr marL="5486263" lvl="8" indent="-457189">
              <a:spcBef>
                <a:spcPts val="1333"/>
              </a:spcBef>
              <a:spcAft>
                <a:spcPts val="1333"/>
              </a:spcAft>
              <a:buSzPts val="1800"/>
              <a:buChar char="◦"/>
              <a:defRPr sz="2400"/>
            </a:lvl9pPr>
          </a:lstStyle>
          <a:p>
            <a:endParaRPr/>
          </a:p>
        </p:txBody>
      </p:sp>
      <p:sp>
        <p:nvSpPr>
          <p:cNvPr id="36" name="Google Shape;36;p7"/>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1459393"/>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bg>
      <p:bgPr>
        <a:gradFill>
          <a:gsLst>
            <a:gs pos="0">
              <a:srgbClr val="E61E7F"/>
            </a:gs>
            <a:gs pos="100000">
              <a:srgbClr val="FF9900"/>
            </a:gs>
          </a:gsLst>
          <a:lin ang="5400700" scaled="0"/>
        </a:gradFill>
        <a:effectLst/>
      </p:bgPr>
    </p:bg>
    <p:spTree>
      <p:nvGrpSpPr>
        <p:cNvPr id="1" name="Shape 52"/>
        <p:cNvGrpSpPr/>
        <p:nvPr/>
      </p:nvGrpSpPr>
      <p:grpSpPr>
        <a:xfrm>
          <a:off x="0" y="0"/>
          <a:ext cx="0" cy="0"/>
          <a:chOff x="0" y="0"/>
          <a:chExt cx="0" cy="0"/>
        </a:xfrm>
      </p:grpSpPr>
      <p:sp>
        <p:nvSpPr>
          <p:cNvPr id="53" name="Google Shape;53;p11"/>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pic>
        <p:nvPicPr>
          <p:cNvPr id="54" name="Google Shape;54;p11"/>
          <p:cNvPicPr preferRelativeResize="0"/>
          <p:nvPr/>
        </p:nvPicPr>
        <p:blipFill>
          <a:blip r:embed="rId2">
            <a:alphaModFix/>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2283070375"/>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26882598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223858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3734943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C7A104-D16B-45D5-A23D-FC61A413AFD1}"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3563265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C7A104-D16B-45D5-A23D-FC61A413AFD1}" type="datetimeFigureOut">
              <a:rPr lang="en-US" smtClean="0"/>
              <a:t>17/12/2021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3246454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C7A104-D16B-45D5-A23D-FC61A413AFD1}" type="datetimeFigureOut">
              <a:rPr lang="en-US" smtClean="0"/>
              <a:t>17/12/2021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2826205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7A104-D16B-45D5-A23D-FC61A413AFD1}" type="datetimeFigureOut">
              <a:rPr lang="en-US" smtClean="0"/>
              <a:t>17/12/2021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2460028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C7A104-D16B-45D5-A23D-FC61A413AFD1}"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29377465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C7A104-D16B-45D5-A23D-FC61A413AFD1}"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22855872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C7A104-D16B-45D5-A23D-FC61A413AFD1}"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13995646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2233022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8916415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19639278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7220372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4183522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40974207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7A104-D16B-45D5-A23D-FC61A413AF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EC7E5-F49F-47D7-8B29-E3622645D2D2}" type="slidenum">
              <a:rPr lang="en-US" smtClean="0"/>
              <a:t>‹#›</a:t>
            </a:fld>
            <a:endParaRPr lang="en-US"/>
          </a:p>
        </p:txBody>
      </p:sp>
    </p:spTree>
    <p:extLst>
      <p:ext uri="{BB962C8B-B14F-4D97-AF65-F5344CB8AC3E}">
        <p14:creationId xmlns:p14="http://schemas.microsoft.com/office/powerpoint/2010/main" val="40787924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9195A36A-79D4-4C5A-98E0-3D39EE9AB2D1}" type="datetimeFigureOut">
              <a:rPr lang="en-US" smtClean="0"/>
              <a:t>17/12/2021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076803CF-91A2-4C48-8559-EDACFDF4BA0A}"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23895825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195A36A-79D4-4C5A-98E0-3D39EE9AB2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20674937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195A36A-79D4-4C5A-98E0-3D39EE9AB2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3431317112"/>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195A36A-79D4-4C5A-98E0-3D39EE9AB2D1}"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22809286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195A36A-79D4-4C5A-98E0-3D39EE9AB2D1}" type="datetimeFigureOut">
              <a:rPr lang="en-US" smtClean="0"/>
              <a:t>17/12/2021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16117577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195A36A-79D4-4C5A-98E0-3D39EE9AB2D1}" type="datetimeFigureOut">
              <a:rPr lang="en-US" smtClean="0"/>
              <a:t>17/12/2021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6067734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5A36A-79D4-4C5A-98E0-3D39EE9AB2D1}" type="datetimeFigureOut">
              <a:rPr lang="en-US" smtClean="0"/>
              <a:t>17/12/2021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22037227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195A36A-79D4-4C5A-98E0-3D39EE9AB2D1}"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42889943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195A36A-79D4-4C5A-98E0-3D39EE9AB2D1}" type="datetimeFigureOut">
              <a:rPr lang="en-US" smtClean="0"/>
              <a:t>17/12/2021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15779146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195A36A-79D4-4C5A-98E0-3D39EE9AB2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6833788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195A36A-79D4-4C5A-98E0-3D39EE9AB2D1}" type="datetimeFigureOut">
              <a:rPr lang="en-US" smtClean="0"/>
              <a:t>17/12/2021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803CF-91A2-4C48-8559-EDACFDF4BA0A}" type="slidenum">
              <a:rPr lang="en-US" smtClean="0"/>
              <a:t>‹#›</a:t>
            </a:fld>
            <a:endParaRPr lang="en-US"/>
          </a:p>
        </p:txBody>
      </p:sp>
    </p:spTree>
    <p:extLst>
      <p:ext uri="{BB962C8B-B14F-4D97-AF65-F5344CB8AC3E}">
        <p14:creationId xmlns:p14="http://schemas.microsoft.com/office/powerpoint/2010/main" val="18027122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3"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9"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17/12/2021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4755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3.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52DC60F5-2A94-DE46-8FBB-1357344443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
          </a:p>
        </p:txBody>
      </p:sp>
      <p:sp>
        <p:nvSpPr>
          <p:cNvPr id="3" name="Espace réservé du texte 2">
            <a:extLst>
              <a:ext uri="{FF2B5EF4-FFF2-40B4-BE49-F238E27FC236}">
                <a16:creationId xmlns:a16="http://schemas.microsoft.com/office/drawing/2014/main" xmlns="" id="{3426B624-0DB6-6446-8AB3-ECE5FC93CF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
          </a:p>
        </p:txBody>
      </p:sp>
      <p:sp>
        <p:nvSpPr>
          <p:cNvPr id="4" name="Espace réservé de la date 3">
            <a:extLst>
              <a:ext uri="{FF2B5EF4-FFF2-40B4-BE49-F238E27FC236}">
                <a16:creationId xmlns:a16="http://schemas.microsoft.com/office/drawing/2014/main" xmlns="" id="{1730D106-A700-5D43-81D4-A334907C36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900FA0-48DD-6446-B6BA-B8445B9A5377}" type="datetimeFigureOut">
              <a:rPr lang="" smtClean="0"/>
              <a:t>12/17/2021</a:t>
            </a:fld>
            <a:endParaRPr lang=""/>
          </a:p>
        </p:txBody>
      </p:sp>
      <p:sp>
        <p:nvSpPr>
          <p:cNvPr id="5" name="Espace réservé du pied de page 4">
            <a:extLst>
              <a:ext uri="{FF2B5EF4-FFF2-40B4-BE49-F238E27FC236}">
                <a16:creationId xmlns:a16="http://schemas.microsoft.com/office/drawing/2014/main" xmlns="" id="{A1DB5F6E-3D6B-1341-AE92-BFD19A98D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
          </a:p>
        </p:txBody>
      </p:sp>
      <p:sp>
        <p:nvSpPr>
          <p:cNvPr id="6" name="Espace réservé du numéro de diapositive 5">
            <a:extLst>
              <a:ext uri="{FF2B5EF4-FFF2-40B4-BE49-F238E27FC236}">
                <a16:creationId xmlns:a16="http://schemas.microsoft.com/office/drawing/2014/main" xmlns="" id="{7FDB82FE-6C63-E34C-B943-4B86897222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2E0F4F-4326-A24B-8B78-956FFEB406C5}" type="slidenum">
              <a:rPr lang="" smtClean="0"/>
              <a:t>‹#›</a:t>
            </a:fld>
            <a:endParaRPr lang=""/>
          </a:p>
        </p:txBody>
      </p:sp>
    </p:spTree>
    <p:extLst>
      <p:ext uri="{BB962C8B-B14F-4D97-AF65-F5344CB8AC3E}">
        <p14:creationId xmlns:p14="http://schemas.microsoft.com/office/powerpoint/2010/main" val="33662020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3C78D8"/>
            </a:gs>
            <a:gs pos="100000">
              <a:srgbClr val="00FFFF"/>
            </a:gs>
          </a:gsLst>
          <a:lin ang="54007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32000" y="1215600"/>
            <a:ext cx="2694400" cy="44368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1pPr>
            <a:lvl2pPr lvl="1">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2pPr>
            <a:lvl3pPr lvl="2">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3pPr>
            <a:lvl4pPr lvl="3">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4pPr>
            <a:lvl5pPr lvl="4">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5pPr>
            <a:lvl6pPr lvl="5">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6pPr>
            <a:lvl7pPr lvl="6">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7pPr>
            <a:lvl8pPr lvl="7">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8pPr>
            <a:lvl9pPr lvl="8">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9pPr>
          </a:lstStyle>
          <a:p>
            <a:endParaRPr/>
          </a:p>
        </p:txBody>
      </p:sp>
      <p:sp>
        <p:nvSpPr>
          <p:cNvPr id="7" name="Google Shape;7;p1"/>
          <p:cNvSpPr txBox="1">
            <a:spLocks noGrp="1"/>
          </p:cNvSpPr>
          <p:nvPr>
            <p:ph type="body" idx="1"/>
          </p:nvPr>
        </p:nvSpPr>
        <p:spPr>
          <a:xfrm>
            <a:off x="5125767" y="1073767"/>
            <a:ext cx="6456800" cy="4730800"/>
          </a:xfrm>
          <a:prstGeom prst="rect">
            <a:avLst/>
          </a:prstGeom>
          <a:noFill/>
          <a:ln>
            <a:noFill/>
          </a:ln>
        </p:spPr>
        <p:txBody>
          <a:bodyPr spcFirstLastPara="1" wrap="square" lIns="0" tIns="0" rIns="0" bIns="0" anchor="ctr" anchorCtr="0">
            <a:noAutofit/>
          </a:bodyPr>
          <a:lstStyle>
            <a:lvl1pPr marL="457200" lvl="0" indent="-368300">
              <a:lnSpc>
                <a:spcPct val="115000"/>
              </a:lnSpc>
              <a:spcBef>
                <a:spcPts val="600"/>
              </a:spcBef>
              <a:spcAft>
                <a:spcPts val="0"/>
              </a:spcAft>
              <a:buClr>
                <a:schemeClr val="dk2"/>
              </a:buClr>
              <a:buSzPts val="2200"/>
              <a:buFont typeface="Montserrat Light"/>
              <a:buChar char="◦"/>
              <a:defRPr sz="2200">
                <a:solidFill>
                  <a:schemeClr val="dk1"/>
                </a:solidFill>
                <a:latin typeface="Montserrat Light"/>
                <a:ea typeface="Montserrat Light"/>
                <a:cs typeface="Montserrat Light"/>
                <a:sym typeface="Montserrat Light"/>
              </a:defRPr>
            </a:lvl1pPr>
            <a:lvl2pPr marL="914400" lvl="1" indent="-368300">
              <a:lnSpc>
                <a:spcPct val="115000"/>
              </a:lnSpc>
              <a:spcBef>
                <a:spcPts val="1000"/>
              </a:spcBef>
              <a:spcAft>
                <a:spcPts val="0"/>
              </a:spcAft>
              <a:buClr>
                <a:schemeClr val="dk2"/>
              </a:buClr>
              <a:buSzPts val="2200"/>
              <a:buFont typeface="Montserrat Light"/>
              <a:buChar char="◦"/>
              <a:defRPr sz="2200">
                <a:solidFill>
                  <a:schemeClr val="dk1"/>
                </a:solidFill>
                <a:latin typeface="Montserrat Light"/>
                <a:ea typeface="Montserrat Light"/>
                <a:cs typeface="Montserrat Light"/>
                <a:sym typeface="Montserrat Light"/>
              </a:defRPr>
            </a:lvl2pPr>
            <a:lvl3pPr marL="1371600" lvl="2" indent="-368300">
              <a:lnSpc>
                <a:spcPct val="115000"/>
              </a:lnSpc>
              <a:spcBef>
                <a:spcPts val="1000"/>
              </a:spcBef>
              <a:spcAft>
                <a:spcPts val="0"/>
              </a:spcAft>
              <a:buClr>
                <a:schemeClr val="dk2"/>
              </a:buClr>
              <a:buSzPts val="2200"/>
              <a:buFont typeface="Montserrat Light"/>
              <a:buChar char="◦"/>
              <a:defRPr sz="2200">
                <a:solidFill>
                  <a:schemeClr val="dk1"/>
                </a:solidFill>
                <a:latin typeface="Montserrat Light"/>
                <a:ea typeface="Montserrat Light"/>
                <a:cs typeface="Montserrat Light"/>
                <a:sym typeface="Montserrat Light"/>
              </a:defRPr>
            </a:lvl3pPr>
            <a:lvl4pPr marL="1828800" lvl="3"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4pPr>
            <a:lvl5pPr marL="2286000" lvl="4"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5pPr>
            <a:lvl6pPr marL="2743200" lvl="5"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6pPr>
            <a:lvl7pPr marL="3200400" lvl="6"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7pPr>
            <a:lvl8pPr marL="3657600" lvl="7"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8pPr>
            <a:lvl9pPr marL="4114800" lvl="8" indent="-368300">
              <a:lnSpc>
                <a:spcPct val="115000"/>
              </a:lnSpc>
              <a:spcBef>
                <a:spcPts val="1000"/>
              </a:spcBef>
              <a:spcAft>
                <a:spcPts val="100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lvl="0" algn="r">
              <a:buNone/>
              <a:defRPr sz="1600">
                <a:solidFill>
                  <a:schemeClr val="dk2"/>
                </a:solidFill>
                <a:latin typeface="Montserrat Light"/>
                <a:ea typeface="Montserrat Light"/>
                <a:cs typeface="Montserrat Light"/>
                <a:sym typeface="Montserrat Light"/>
              </a:defRPr>
            </a:lvl1pPr>
            <a:lvl2pPr lvl="1" algn="r">
              <a:buNone/>
              <a:defRPr sz="1600">
                <a:solidFill>
                  <a:schemeClr val="dk2"/>
                </a:solidFill>
                <a:latin typeface="Montserrat Light"/>
                <a:ea typeface="Montserrat Light"/>
                <a:cs typeface="Montserrat Light"/>
                <a:sym typeface="Montserrat Light"/>
              </a:defRPr>
            </a:lvl2pPr>
            <a:lvl3pPr lvl="2" algn="r">
              <a:buNone/>
              <a:defRPr sz="1600">
                <a:solidFill>
                  <a:schemeClr val="dk2"/>
                </a:solidFill>
                <a:latin typeface="Montserrat Light"/>
                <a:ea typeface="Montserrat Light"/>
                <a:cs typeface="Montserrat Light"/>
                <a:sym typeface="Montserrat Light"/>
              </a:defRPr>
            </a:lvl3pPr>
            <a:lvl4pPr lvl="3" algn="r">
              <a:buNone/>
              <a:defRPr sz="1600">
                <a:solidFill>
                  <a:schemeClr val="dk2"/>
                </a:solidFill>
                <a:latin typeface="Montserrat Light"/>
                <a:ea typeface="Montserrat Light"/>
                <a:cs typeface="Montserrat Light"/>
                <a:sym typeface="Montserrat Light"/>
              </a:defRPr>
            </a:lvl4pPr>
            <a:lvl5pPr lvl="4" algn="r">
              <a:buNone/>
              <a:defRPr sz="1600">
                <a:solidFill>
                  <a:schemeClr val="dk2"/>
                </a:solidFill>
                <a:latin typeface="Montserrat Light"/>
                <a:ea typeface="Montserrat Light"/>
                <a:cs typeface="Montserrat Light"/>
                <a:sym typeface="Montserrat Light"/>
              </a:defRPr>
            </a:lvl5pPr>
            <a:lvl6pPr lvl="5" algn="r">
              <a:buNone/>
              <a:defRPr sz="1600">
                <a:solidFill>
                  <a:schemeClr val="dk2"/>
                </a:solidFill>
                <a:latin typeface="Montserrat Light"/>
                <a:ea typeface="Montserrat Light"/>
                <a:cs typeface="Montserrat Light"/>
                <a:sym typeface="Montserrat Light"/>
              </a:defRPr>
            </a:lvl6pPr>
            <a:lvl7pPr lvl="6" algn="r">
              <a:buNone/>
              <a:defRPr sz="1600">
                <a:solidFill>
                  <a:schemeClr val="dk2"/>
                </a:solidFill>
                <a:latin typeface="Montserrat Light"/>
                <a:ea typeface="Montserrat Light"/>
                <a:cs typeface="Montserrat Light"/>
                <a:sym typeface="Montserrat Light"/>
              </a:defRPr>
            </a:lvl7pPr>
            <a:lvl8pPr lvl="7" algn="r">
              <a:buNone/>
              <a:defRPr sz="1600">
                <a:solidFill>
                  <a:schemeClr val="dk2"/>
                </a:solidFill>
                <a:latin typeface="Montserrat Light"/>
                <a:ea typeface="Montserrat Light"/>
                <a:cs typeface="Montserrat Light"/>
                <a:sym typeface="Montserrat Light"/>
              </a:defRPr>
            </a:lvl8pPr>
            <a:lvl9pPr lvl="8" algn="r">
              <a:buNone/>
              <a:defRPr sz="1600">
                <a:solidFill>
                  <a:schemeClr val="dk2"/>
                </a:solidFill>
                <a:latin typeface="Montserrat Light"/>
                <a:ea typeface="Montserrat Light"/>
                <a:cs typeface="Montserrat Light"/>
                <a:sym typeface="Montserrat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7997529"/>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transition>
    <p:wipe dir="r"/>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AC7A104-D16B-45D5-A23D-FC61A413AFD1}" type="datetimeFigureOut">
              <a:rPr lang="en-US" smtClean="0"/>
              <a:t>17/12/2021</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FFEC7E5-F49F-47D7-8B29-E3622645D2D2}" type="slidenum">
              <a:rPr lang="en-US" smtClean="0"/>
              <a:t>‹#›</a:t>
            </a:fld>
            <a:endParaRPr lang="en-US"/>
          </a:p>
        </p:txBody>
      </p:sp>
    </p:spTree>
    <p:extLst>
      <p:ext uri="{BB962C8B-B14F-4D97-AF65-F5344CB8AC3E}">
        <p14:creationId xmlns:p14="http://schemas.microsoft.com/office/powerpoint/2010/main" val="186728702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195A36A-79D4-4C5A-98E0-3D39EE9AB2D1}" type="datetimeFigureOut">
              <a:rPr lang="en-US" smtClean="0"/>
              <a:t>17/12/2021</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76803CF-91A2-4C48-8559-EDACFDF4BA0A}" type="slidenum">
              <a:rPr lang="en-US" smtClean="0"/>
              <a:t>‹#›</a:t>
            </a:fld>
            <a:endParaRPr lang="en-US"/>
          </a:p>
        </p:txBody>
      </p:sp>
    </p:spTree>
    <p:extLst>
      <p:ext uri="{BB962C8B-B14F-4D97-AF65-F5344CB8AC3E}">
        <p14:creationId xmlns:p14="http://schemas.microsoft.com/office/powerpoint/2010/main" val="1488652851"/>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5.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4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36.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6.xml"/><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3237" y="2551745"/>
            <a:ext cx="11009034" cy="1828800"/>
          </a:xfrm>
        </p:spPr>
        <p:txBody>
          <a:bodyPr>
            <a:normAutofit/>
          </a:bodyPr>
          <a:lstStyle/>
          <a:p>
            <a:r>
              <a:rPr lang="ar-LB" sz="4000" dirty="0"/>
              <a:t>أنطوان  دو سانت أكزوبيري</a:t>
            </a:r>
            <a:r>
              <a:rPr lang="ar-LB" sz="2800" dirty="0"/>
              <a:t> </a:t>
            </a:r>
            <a:endParaRPr lang="en-US" sz="2800" dirty="0"/>
          </a:p>
        </p:txBody>
      </p:sp>
      <p:sp>
        <p:nvSpPr>
          <p:cNvPr id="3" name="Subtitle 2"/>
          <p:cNvSpPr>
            <a:spLocks noGrp="1"/>
          </p:cNvSpPr>
          <p:nvPr>
            <p:ph type="subTitle" idx="1"/>
          </p:nvPr>
        </p:nvSpPr>
        <p:spPr>
          <a:xfrm>
            <a:off x="2567354" y="2517108"/>
            <a:ext cx="6400800" cy="1752600"/>
          </a:xfrm>
        </p:spPr>
        <p:txBody>
          <a:bodyPr>
            <a:normAutofit/>
          </a:bodyPr>
          <a:lstStyle/>
          <a:p>
            <a:r>
              <a:rPr lang="ar-LB" sz="6000" b="1" dirty="0">
                <a:solidFill>
                  <a:srgbClr val="FF0000"/>
                </a:solidFill>
              </a:rPr>
              <a:t>رواية الأمير الصّغير</a:t>
            </a:r>
            <a:endParaRPr lang="en-US" sz="6000" b="1" dirty="0">
              <a:solidFill>
                <a:srgbClr val="FF0000"/>
              </a:solidFill>
            </a:endParaRPr>
          </a:p>
        </p:txBody>
      </p:sp>
      <p:sp>
        <p:nvSpPr>
          <p:cNvPr id="4" name="TextBox 3"/>
          <p:cNvSpPr txBox="1"/>
          <p:nvPr/>
        </p:nvSpPr>
        <p:spPr>
          <a:xfrm>
            <a:off x="4724399" y="4971871"/>
            <a:ext cx="2935419" cy="1200329"/>
          </a:xfrm>
          <a:prstGeom prst="rect">
            <a:avLst/>
          </a:prstGeom>
          <a:noFill/>
        </p:spPr>
        <p:txBody>
          <a:bodyPr wrap="none" rtlCol="1">
            <a:spAutoFit/>
          </a:bodyPr>
          <a:lstStyle/>
          <a:p>
            <a:r>
              <a:rPr lang="ar-LB" sz="3600" b="1" dirty="0">
                <a:solidFill>
                  <a:srgbClr val="FFFF00"/>
                </a:solidFill>
                <a:latin typeface="Simplified Arabic" panose="02020603050405020304" pitchFamily="18" charset="-78"/>
                <a:cs typeface="Simplified Arabic" panose="02020603050405020304" pitchFamily="18" charset="-78"/>
              </a:rPr>
              <a:t>الأساسيّ التّاسع 2</a:t>
            </a:r>
          </a:p>
          <a:p>
            <a:endParaRPr lang="ar-LB" sz="3600" b="1" dirty="0">
              <a:solidFill>
                <a:srgbClr val="FFFF00"/>
              </a:solidFill>
              <a:latin typeface="Simplified Arabic" panose="02020603050405020304" pitchFamily="18" charset="-78"/>
              <a:cs typeface="Simplified Arabic" panose="02020603050405020304" pitchFamily="18" charset="-78"/>
            </a:endParaRPr>
          </a:p>
        </p:txBody>
      </p:sp>
      <p:pic>
        <p:nvPicPr>
          <p:cNvPr id="9" name="Picture 5">
            <a:extLst>
              <a:ext uri="{FF2B5EF4-FFF2-40B4-BE49-F238E27FC236}">
                <a16:creationId xmlns:a16="http://schemas.microsoft.com/office/drawing/2014/main" xmlns="" id="{5451F5E9-97AA-AF40-8321-4125A47368F3}"/>
              </a:ext>
            </a:extLst>
          </p:cNvPr>
          <p:cNvPicPr>
            <a:picLocks noChangeAspect="1"/>
          </p:cNvPicPr>
          <p:nvPr/>
        </p:nvPicPr>
        <p:blipFill>
          <a:blip r:embed="rId2"/>
          <a:stretch>
            <a:fillRect/>
          </a:stretch>
        </p:blipFill>
        <p:spPr>
          <a:xfrm>
            <a:off x="9229259" y="3689233"/>
            <a:ext cx="2712571" cy="2946154"/>
          </a:xfrm>
          <a:prstGeom prst="rect">
            <a:avLst/>
          </a:prstGeom>
        </p:spPr>
      </p:pic>
      <p:pic>
        <p:nvPicPr>
          <p:cNvPr id="10" name="Picture 4">
            <a:extLst>
              <a:ext uri="{FF2B5EF4-FFF2-40B4-BE49-F238E27FC236}">
                <a16:creationId xmlns:a16="http://schemas.microsoft.com/office/drawing/2014/main" xmlns="" id="{AEA8464C-B845-DD4C-91EF-0C52A4766077}"/>
              </a:ext>
            </a:extLst>
          </p:cNvPr>
          <p:cNvPicPr>
            <a:picLocks noChangeAspect="1"/>
          </p:cNvPicPr>
          <p:nvPr/>
        </p:nvPicPr>
        <p:blipFill>
          <a:blip r:embed="rId3"/>
          <a:stretch>
            <a:fillRect/>
          </a:stretch>
        </p:blipFill>
        <p:spPr>
          <a:xfrm>
            <a:off x="135152" y="3707506"/>
            <a:ext cx="2432202" cy="2927881"/>
          </a:xfrm>
          <a:prstGeom prst="rect">
            <a:avLst/>
          </a:prstGeom>
        </p:spPr>
      </p:pic>
      <p:pic>
        <p:nvPicPr>
          <p:cNvPr id="11" name="Picture 2" descr="Logo_Agence_pour_l'enseignement_français_à_l'étranger_AEF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48638" y="515983"/>
            <a:ext cx="267178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579410" y="515983"/>
            <a:ext cx="3269228" cy="1200329"/>
          </a:xfrm>
          <a:prstGeom prst="rect">
            <a:avLst/>
          </a:prstGeom>
          <a:solidFill>
            <a:schemeClr val="tx1"/>
          </a:solidFill>
        </p:spPr>
        <p:txBody>
          <a:bodyPr wrap="square" rtlCol="1">
            <a:spAutoFit/>
          </a:bodyPr>
          <a:lstStyle/>
          <a:p>
            <a:endParaRPr lang="ar-LB" dirty="0"/>
          </a:p>
          <a:p>
            <a:endParaRPr lang="ar-LB" dirty="0"/>
          </a:p>
          <a:p>
            <a:endParaRPr lang="ar-LB" dirty="0"/>
          </a:p>
          <a:p>
            <a:endParaRPr lang="ar-LB" dirty="0"/>
          </a:p>
        </p:txBody>
      </p:sp>
      <p:pic>
        <p:nvPicPr>
          <p:cNvPr id="8" name="Picture 7"/>
          <p:cNvPicPr>
            <a:picLocks noChangeAspect="1"/>
          </p:cNvPicPr>
          <p:nvPr/>
        </p:nvPicPr>
        <p:blipFill>
          <a:blip r:embed="rId5"/>
          <a:stretch>
            <a:fillRect/>
          </a:stretch>
        </p:blipFill>
        <p:spPr>
          <a:xfrm>
            <a:off x="263237" y="500399"/>
            <a:ext cx="5316173" cy="1231499"/>
          </a:xfrm>
          <a:prstGeom prst="rect">
            <a:avLst/>
          </a:prstGeom>
        </p:spPr>
      </p:pic>
    </p:spTree>
    <p:extLst>
      <p:ext uri="{BB962C8B-B14F-4D97-AF65-F5344CB8AC3E}">
        <p14:creationId xmlns:p14="http://schemas.microsoft.com/office/powerpoint/2010/main" val="17116812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circle(in)">
                                      <p:cBhvr>
                                        <p:cTn id="21" dur="2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xmlns="" id="{59409AD7-FD1F-5F49-83C5-4BEFEE31396E}"/>
              </a:ext>
            </a:extLst>
          </p:cNvPr>
          <p:cNvPicPr>
            <a:picLocks noChangeAspect="1"/>
          </p:cNvPicPr>
          <p:nvPr/>
        </p:nvPicPr>
        <p:blipFill>
          <a:blip r:embed="rId2"/>
          <a:stretch>
            <a:fillRect/>
          </a:stretch>
        </p:blipFill>
        <p:spPr>
          <a:xfrm>
            <a:off x="703503" y="620266"/>
            <a:ext cx="3977794" cy="4499649"/>
          </a:xfrm>
          <a:prstGeom prst="rect">
            <a:avLst/>
          </a:prstGeom>
        </p:spPr>
      </p:pic>
      <p:pic>
        <p:nvPicPr>
          <p:cNvPr id="4" name="Picture 3">
            <a:extLst>
              <a:ext uri="{FF2B5EF4-FFF2-40B4-BE49-F238E27FC236}">
                <a16:creationId xmlns:a16="http://schemas.microsoft.com/office/drawing/2014/main" xmlns="" id="{6F0FF9EF-86B0-4229-8F68-EDCDDFB5EE93}"/>
              </a:ext>
            </a:extLst>
          </p:cNvPr>
          <p:cNvPicPr>
            <a:picLocks noChangeAspect="1"/>
          </p:cNvPicPr>
          <p:nvPr/>
        </p:nvPicPr>
        <p:blipFill>
          <a:blip r:embed="rId3"/>
          <a:stretch>
            <a:fillRect/>
          </a:stretch>
        </p:blipFill>
        <p:spPr>
          <a:xfrm>
            <a:off x="4918364" y="3255818"/>
            <a:ext cx="2432979" cy="3435927"/>
          </a:xfrm>
          <a:prstGeom prst="rect">
            <a:avLst/>
          </a:prstGeom>
        </p:spPr>
      </p:pic>
      <p:pic>
        <p:nvPicPr>
          <p:cNvPr id="5" name="Picture 4"/>
          <p:cNvPicPr>
            <a:picLocks noChangeAspect="1"/>
          </p:cNvPicPr>
          <p:nvPr/>
        </p:nvPicPr>
        <p:blipFill>
          <a:blip r:embed="rId4"/>
          <a:stretch>
            <a:fillRect/>
          </a:stretch>
        </p:blipFill>
        <p:spPr>
          <a:xfrm rot="511327">
            <a:off x="7121029" y="353311"/>
            <a:ext cx="5143340" cy="5033560"/>
          </a:xfrm>
          <a:prstGeom prst="rect">
            <a:avLst/>
          </a:prstGeom>
        </p:spPr>
      </p:pic>
    </p:spTree>
    <p:extLst>
      <p:ext uri="{BB962C8B-B14F-4D97-AF65-F5344CB8AC3E}">
        <p14:creationId xmlns:p14="http://schemas.microsoft.com/office/powerpoint/2010/main" val="32055867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2B2D6DE-C9B5-4678-91EF-77E85F2350DA}"/>
              </a:ext>
              <a:ext uri="{C183D7F6-B498-43B3-948B-1728B52AA6E4}">
                <adec:decorative xmlns:adec="http://schemas.microsoft.com/office/drawing/2017/decorative" xmlns=""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
          <a:stretch/>
        </p:blipFill>
        <p:spPr>
          <a:xfrm>
            <a:off x="-8621" y="10"/>
            <a:ext cx="4761596" cy="6857990"/>
          </a:xfrm>
          <a:prstGeom prst="rect">
            <a:avLst/>
          </a:prstGeom>
        </p:spPr>
      </p:pic>
      <p:sp>
        <p:nvSpPr>
          <p:cNvPr id="24" name="Content Placeholder 2">
            <a:extLst>
              <a:ext uri="{FF2B5EF4-FFF2-40B4-BE49-F238E27FC236}">
                <a16:creationId xmlns:a16="http://schemas.microsoft.com/office/drawing/2014/main" xmlns="" id="{F260476B-CCA6-412B-A9C5-399C34AE6F05}"/>
              </a:ext>
            </a:extLst>
          </p:cNvPr>
          <p:cNvSpPr>
            <a:spLocks noGrp="1"/>
          </p:cNvSpPr>
          <p:nvPr>
            <p:ph idx="1"/>
          </p:nvPr>
        </p:nvSpPr>
        <p:spPr>
          <a:xfrm>
            <a:off x="5747387" y="765175"/>
            <a:ext cx="5724524" cy="4400552"/>
          </a:xfrm>
        </p:spPr>
        <p:txBody>
          <a:bodyPr anchor="t">
            <a:normAutofit/>
          </a:bodyPr>
          <a:lstStyle/>
          <a:p>
            <a:pPr lvl="0" algn="r" rtl="1">
              <a:buFont typeface="Wingdings" panose="05000000000000000000" pitchFamily="2" charset="2"/>
              <a:buChar char="Ø"/>
            </a:pPr>
            <a:r>
              <a:rPr lang="ar-LB" sz="4400" dirty="0"/>
              <a:t> نبذة عن حياة الكاتب. </a:t>
            </a:r>
            <a:endParaRPr lang="en-US" sz="4400" dirty="0"/>
          </a:p>
          <a:p>
            <a:pPr lvl="0" algn="r" rtl="1">
              <a:buFont typeface="Wingdings" panose="05000000000000000000" pitchFamily="2" charset="2"/>
              <a:buChar char="Ø"/>
            </a:pPr>
            <a:r>
              <a:rPr lang="ar-LB" sz="4400" dirty="0"/>
              <a:t>تعريف الرّواية.  </a:t>
            </a:r>
          </a:p>
          <a:p>
            <a:pPr lvl="0" algn="r" rtl="1">
              <a:buFont typeface="Wingdings" panose="05000000000000000000" pitchFamily="2" charset="2"/>
              <a:buChar char="Ø"/>
            </a:pPr>
            <a:r>
              <a:rPr lang="ar-LB" sz="4400" dirty="0"/>
              <a:t>أسباب الإعجاب بالرّواية. </a:t>
            </a:r>
          </a:p>
        </p:txBody>
      </p:sp>
      <p:pic>
        <p:nvPicPr>
          <p:cNvPr id="6" name="Picture 4" descr="Diagram&#10;&#10;Description automatically generated">
            <a:extLst>
              <a:ext uri="{FF2B5EF4-FFF2-40B4-BE49-F238E27FC236}">
                <a16:creationId xmlns:a16="http://schemas.microsoft.com/office/drawing/2014/main" xmlns="" id="{451932F1-6AB5-4EEA-A5FA-E44E0BF97CCF}"/>
              </a:ext>
            </a:extLst>
          </p:cNvPr>
          <p:cNvPicPr>
            <a:picLocks noChangeAspect="1"/>
          </p:cNvPicPr>
          <p:nvPr/>
        </p:nvPicPr>
        <p:blipFill rotWithShape="1">
          <a:blip r:embed="rId4">
            <a:alphaModFix amt="90000"/>
          </a:blip>
          <a:srcRect t="20665" r="-1" b="-1"/>
          <a:stretch/>
        </p:blipFill>
        <p:spPr>
          <a:xfrm>
            <a:off x="-8621" y="765175"/>
            <a:ext cx="4761596" cy="4559461"/>
          </a:xfrm>
          <a:prstGeom prst="rect">
            <a:avLst/>
          </a:prstGeom>
        </p:spPr>
      </p:pic>
    </p:spTree>
    <p:extLst>
      <p:ext uri="{BB962C8B-B14F-4D97-AF65-F5344CB8AC3E}">
        <p14:creationId xmlns:p14="http://schemas.microsoft.com/office/powerpoint/2010/main" val="119806776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heel(1)">
                                      <p:cBhvr>
                                        <p:cTn id="7" dur="20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4">
                                            <p:txEl>
                                              <p:pRg st="1" end="1"/>
                                            </p:txEl>
                                          </p:spTgt>
                                        </p:tgtEl>
                                        <p:attrNameLst>
                                          <p:attrName>style.visibility</p:attrName>
                                        </p:attrNameLst>
                                      </p:cBhvr>
                                      <p:to>
                                        <p:strVal val="visible"/>
                                      </p:to>
                                    </p:set>
                                    <p:animEffect transition="in" filter="wheel(1)">
                                      <p:cBhvr>
                                        <p:cTn id="12" dur="2000"/>
                                        <p:tgtEl>
                                          <p:spTgt spid="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4">
                                            <p:txEl>
                                              <p:pRg st="2" end="2"/>
                                            </p:txEl>
                                          </p:spTgt>
                                        </p:tgtEl>
                                        <p:attrNameLst>
                                          <p:attrName>style.visibility</p:attrName>
                                        </p:attrNameLst>
                                      </p:cBhvr>
                                      <p:to>
                                        <p:strVal val="visible"/>
                                      </p:to>
                                    </p:set>
                                    <p:animEffect transition="in" filter="wheel(1)">
                                      <p:cBhvr>
                                        <p:cTn id="17" dur="2000"/>
                                        <p:tgtEl>
                                          <p:spTgt spid="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A6F35B-7AF9-40AC-B347-B252D6C01D83}"/>
              </a:ext>
            </a:extLst>
          </p:cNvPr>
          <p:cNvSpPr>
            <a:spLocks noGrp="1"/>
          </p:cNvSpPr>
          <p:nvPr>
            <p:ph type="title"/>
          </p:nvPr>
        </p:nvSpPr>
        <p:spPr>
          <a:xfrm>
            <a:off x="-1" y="21667"/>
            <a:ext cx="8728365" cy="6836333"/>
          </a:xfrm>
        </p:spPr>
        <p:txBody>
          <a:bodyPr>
            <a:normAutofit/>
          </a:bodyPr>
          <a:lstStyle/>
          <a:p>
            <a:pPr algn="just" rtl="1"/>
            <a:r>
              <a:rPr lang="ar-LB" sz="4000" b="0" dirty="0">
                <a:solidFill>
                  <a:schemeClr val="tx1">
                    <a:lumMod val="95000"/>
                  </a:schemeClr>
                </a:solidFill>
                <a:latin typeface="Simplified Arabic" panose="02020603050405020304" pitchFamily="18" charset="-78"/>
                <a:cs typeface="Simplified Arabic" panose="02020603050405020304" pitchFamily="18" charset="-78"/>
              </a:rPr>
              <a:t>       </a:t>
            </a:r>
            <a:r>
              <a:rPr lang="ar-LB" sz="4000" dirty="0">
                <a:solidFill>
                  <a:schemeClr val="tx1">
                    <a:lumMod val="95000"/>
                  </a:schemeClr>
                </a:solidFill>
                <a:latin typeface="Simplified Arabic" panose="02020603050405020304" pitchFamily="18" charset="-78"/>
                <a:cs typeface="Simplified Arabic" panose="02020603050405020304" pitchFamily="18" charset="-78"/>
              </a:rPr>
              <a:t>ولد الكاتب والشّاعر والطّيار الفرنسيّ أنطوان دو سانت اكزوبيري سنة 1900 في ليون في عائلة ارستقراطيّة. توفّي والده</a:t>
            </a:r>
            <a:r>
              <a:rPr lang="ar-LB" sz="4000" i="0" dirty="0">
                <a:solidFill>
                  <a:schemeClr val="tx1">
                    <a:lumMod val="95000"/>
                  </a:schemeClr>
                </a:solidFill>
                <a:effectLst/>
                <a:latin typeface="Simplified Arabic" panose="02020603050405020304" pitchFamily="18" charset="-78"/>
                <a:cs typeface="Simplified Arabic" panose="02020603050405020304" pitchFamily="18" charset="-78"/>
              </a:rPr>
              <a:t> الموظّف بسبب سكتة دماغيّة في محطّة قطار قبل عيد ميلاد ابنه الرّابع. أثّرت وفاة والده على الأسرة بأكملها، وحوّلت وضعهم إلى «أرستقراطيّين فقراء». كما فقد أخاه فرانسوا، الّذي توفّي في سنّ الخامسة عشرة بسبب الحمّى الرّوماتيزميّة</a:t>
            </a:r>
            <a:r>
              <a:rPr lang="ar-LB" sz="4000" i="0" dirty="0">
                <a:solidFill>
                  <a:schemeClr val="tx1">
                    <a:lumMod val="95000"/>
                  </a:schemeClr>
                </a:solidFill>
                <a:effectLst/>
                <a:latin typeface="Arial" panose="020B0604020202020204" pitchFamily="34" charset="0"/>
              </a:rPr>
              <a:t>.</a:t>
            </a:r>
            <a:endParaRPr lang="en-US" sz="2400" dirty="0">
              <a:solidFill>
                <a:schemeClr val="tx1">
                  <a:lumMod val="65000"/>
                </a:schemeClr>
              </a:solidFill>
            </a:endParaRPr>
          </a:p>
        </p:txBody>
      </p:sp>
      <p:pic>
        <p:nvPicPr>
          <p:cNvPr id="5" name="Content Placeholder 4">
            <a:extLst>
              <a:ext uri="{FF2B5EF4-FFF2-40B4-BE49-F238E27FC236}">
                <a16:creationId xmlns:a16="http://schemas.microsoft.com/office/drawing/2014/main" xmlns="" id="{14B0A3E0-99B9-4E92-BD98-84D76290985E}"/>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020174" y="21667"/>
            <a:ext cx="3171826" cy="68146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35999537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FC7E9C-523E-4696-B892-350FD100E23B}"/>
              </a:ext>
            </a:extLst>
          </p:cNvPr>
          <p:cNvSpPr>
            <a:spLocks noGrp="1"/>
          </p:cNvSpPr>
          <p:nvPr>
            <p:ph type="title"/>
          </p:nvPr>
        </p:nvSpPr>
        <p:spPr>
          <a:xfrm>
            <a:off x="5363486" y="1"/>
            <a:ext cx="6828513" cy="6858000"/>
          </a:xfrm>
        </p:spPr>
        <p:txBody>
          <a:bodyPr>
            <a:normAutofit/>
          </a:bodyPr>
          <a:lstStyle/>
          <a:p>
            <a:pPr algn="just" rtl="1"/>
            <a:r>
              <a:rPr lang="ar-LB" sz="3200" b="0" i="0" dirty="0">
                <a:solidFill>
                  <a:schemeClr val="tx1"/>
                </a:solidFill>
                <a:effectLst/>
                <a:latin typeface="Arial" panose="020B0604020202020204" pitchFamily="34" charset="0"/>
              </a:rPr>
              <a:t>    </a:t>
            </a:r>
            <a:r>
              <a:rPr lang="ar-LB" sz="3600" i="0" dirty="0">
                <a:solidFill>
                  <a:schemeClr val="tx1"/>
                </a:solidFill>
                <a:effectLst/>
                <a:latin typeface="Simplified Arabic" panose="02020603050405020304" pitchFamily="18" charset="-78"/>
                <a:cs typeface="Simplified Arabic" panose="02020603050405020304" pitchFamily="18" charset="-78"/>
              </a:rPr>
              <a:t>فشل عدّة مرّات في دراسة الهندسة المعماريّة. وفي عام 1921، بدأ سانت إكزوبيري خدمته العسكريّة كجنديّ. أخذ دروسًا خاصّة في الطّيران. في وقت لاحق، عُيّن طيّارًا لفوج الطّيران ثمّ شهد أول حادث تحطّم لطائرته. أذعن سانت إكزوبيري إلى اعتراضات عائلة خطيبته وترك القوّات الجوّيّة لتولّي وظيفة مكتبيّة. بحلول عام 1926، عاد سانت إكزوبيري إلى الطّيران مرّة أخرى.  كما أنّه أصبح أحد روّاد الطّيران البريديّ الدّوليّ، في الأيّام الّتي كان لدى الطّائرات عدد قليل من الأدوات. </a:t>
            </a:r>
            <a:endParaRPr lang="en-US" sz="3600" dirty="0">
              <a:latin typeface="Simplified Arabic" panose="02020603050405020304" pitchFamily="18" charset="-78"/>
              <a:cs typeface="Simplified Arabic" panose="02020603050405020304" pitchFamily="18" charset="-78"/>
            </a:endParaRPr>
          </a:p>
        </p:txBody>
      </p:sp>
      <p:pic>
        <p:nvPicPr>
          <p:cNvPr id="5" name="Content Placeholder 4">
            <a:extLst>
              <a:ext uri="{FF2B5EF4-FFF2-40B4-BE49-F238E27FC236}">
                <a16:creationId xmlns:a16="http://schemas.microsoft.com/office/drawing/2014/main" xmlns="" id="{7F5D14B6-6DDB-4823-81F8-A061834F7156}"/>
              </a:ext>
            </a:extLst>
          </p:cNvPr>
          <p:cNvPicPr>
            <a:picLocks noGrp="1" noChangeAspect="1"/>
          </p:cNvPicPr>
          <p:nvPr>
            <p:ph idx="1"/>
          </p:nvPr>
        </p:nvPicPr>
        <p:blipFill>
          <a:blip r:embed="rId2"/>
          <a:stretch>
            <a:fillRect/>
          </a:stretch>
        </p:blipFill>
        <p:spPr>
          <a:xfrm>
            <a:off x="94338" y="85724"/>
            <a:ext cx="5269148" cy="6467475"/>
          </a:xfrm>
          <a:prstGeom prst="round2DiagRect">
            <a:avLst>
              <a:gd name="adj1" fmla="val 16667"/>
              <a:gd name="adj2" fmla="val 0"/>
            </a:avLst>
          </a:prstGeom>
          <a:ln w="88900" cap="sq">
            <a:no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290188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7D35AD-CC23-4162-AA85-78340414E83A}"/>
              </a:ext>
            </a:extLst>
          </p:cNvPr>
          <p:cNvSpPr>
            <a:spLocks noGrp="1"/>
          </p:cNvSpPr>
          <p:nvPr>
            <p:ph type="title"/>
          </p:nvPr>
        </p:nvSpPr>
        <p:spPr>
          <a:xfrm>
            <a:off x="1018103" y="1171575"/>
            <a:ext cx="10353763" cy="970450"/>
          </a:xfrm>
        </p:spPr>
        <p:txBody>
          <a:bodyPr>
            <a:normAutofit fontScale="90000"/>
          </a:bodyPr>
          <a:lstStyle/>
          <a:p>
            <a:pPr algn="just" rtl="1"/>
            <a:r>
              <a:rPr lang="ar-LB" sz="3600" b="0" i="0" dirty="0">
                <a:solidFill>
                  <a:schemeClr val="tx1">
                    <a:lumMod val="95000"/>
                  </a:schemeClr>
                </a:solidFill>
                <a:effectLst/>
                <a:latin typeface="Roboto" panose="02000000000000000000" pitchFamily="2" charset="0"/>
              </a:rPr>
              <a:t>     </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مات في مهمّة من أجل فرنسا عام 1944 ولم يُعثَر على جثمانه إلّا في سنة 1988 على السّاحل الفرنسيّ قبالة مدينة مرسيليا. تعدّ قصّته التّعبيريّة المشهورة « الأمير الصغير » من أشهر قصص أدب الأطفال في العالم. </a:t>
            </a:r>
            <a:r>
              <a:rPr lang="ar-LB" sz="3600" dirty="0">
                <a:ln>
                  <a:solidFill>
                    <a:prstClr val="black">
                      <a:lumMod val="75000"/>
                      <a:lumOff val="25000"/>
                      <a:alpha val="10000"/>
                    </a:prstClr>
                  </a:solidFill>
                </a:ln>
                <a:solidFill>
                  <a:prstClr val="white">
                    <a:lumMod val="95000"/>
                  </a:prstClr>
                </a:solidFill>
                <a:effectLst/>
                <a:latin typeface="Simplified Arabic" panose="02020603050405020304" pitchFamily="18" charset="-78"/>
                <a:cs typeface="Simplified Arabic" panose="02020603050405020304" pitchFamily="18" charset="-78"/>
              </a:rPr>
              <a:t>ومن أعماله الرّوائيّة الأخرى: « أرض الرّجال » و« طيّار الحرب ». حاول في رواياته أن يعثر على معاني كلّ سلوكيّات مجتمعه وأن يحلّل القيم الأخلاقيّة في أوساطه كمجتمع عصريّ.</a:t>
            </a:r>
            <a:endParaRPr lang="en-US" sz="3600" dirty="0">
              <a:solidFill>
                <a:schemeClr val="tx1">
                  <a:lumMod val="95000"/>
                </a:schemeClr>
              </a:solidFill>
              <a:latin typeface="Simplified Arabic" panose="02020603050405020304" pitchFamily="18" charset="-78"/>
              <a:cs typeface="Simplified Arabic" panose="02020603050405020304" pitchFamily="18" charset="-78"/>
            </a:endParaRPr>
          </a:p>
        </p:txBody>
      </p:sp>
      <p:pic>
        <p:nvPicPr>
          <p:cNvPr id="5" name="Content Placeholder 4">
            <a:extLst>
              <a:ext uri="{FF2B5EF4-FFF2-40B4-BE49-F238E27FC236}">
                <a16:creationId xmlns:a16="http://schemas.microsoft.com/office/drawing/2014/main" xmlns="" id="{801E96A9-7CFC-417C-8A28-8A5B94B80E05}"/>
              </a:ext>
            </a:extLst>
          </p:cNvPr>
          <p:cNvPicPr>
            <a:picLocks noGrp="1" noChangeAspect="1"/>
          </p:cNvPicPr>
          <p:nvPr>
            <p:ph type="pic" idx="15"/>
          </p:nvPr>
        </p:nvPicPr>
        <p:blipFill>
          <a:blip r:embed="rId2"/>
          <a:srcRect t="32967" b="32967"/>
          <a:stretch/>
        </p:blipFill>
        <p:spPr>
          <a:xfrm>
            <a:off x="3796742" y="3768436"/>
            <a:ext cx="3375584" cy="3089563"/>
          </a:xfrm>
          <a:prstGeom prst="rect">
            <a:avLst/>
          </a:prstGeom>
          <a:ln>
            <a:noFill/>
          </a:ln>
          <a:effectLst>
            <a:outerShdw blurRad="190500" algn="tl" rotWithShape="0">
              <a:srgbClr val="000000">
                <a:alpha val="70000"/>
              </a:srgbClr>
            </a:outerShdw>
          </a:effectLst>
        </p:spPr>
      </p:pic>
      <p:pic>
        <p:nvPicPr>
          <p:cNvPr id="10" name="Content Placeholder 9">
            <a:extLst>
              <a:ext uri="{FF2B5EF4-FFF2-40B4-BE49-F238E27FC236}">
                <a16:creationId xmlns:a16="http://schemas.microsoft.com/office/drawing/2014/main" xmlns="" id="{B1F9983A-C0C4-4EC0-A0F3-42C32C29B10F}"/>
              </a:ext>
            </a:extLst>
          </p:cNvPr>
          <p:cNvPicPr>
            <a:picLocks noGrp="1" noChangeAspect="1"/>
          </p:cNvPicPr>
          <p:nvPr>
            <p:ph type="pic" idx="21"/>
          </p:nvPr>
        </p:nvPicPr>
        <p:blipFill>
          <a:blip r:embed="rId3"/>
          <a:srcRect t="2703" b="2703"/>
          <a:stretch/>
        </p:blipFill>
        <p:spPr>
          <a:xfrm>
            <a:off x="0" y="3768436"/>
            <a:ext cx="3796742" cy="3089564"/>
          </a:xfrm>
          <a:prstGeom prst="rect">
            <a:avLst/>
          </a:prstGeom>
          <a:ln>
            <a:noFill/>
          </a:ln>
          <a:effectLst>
            <a:outerShdw blurRad="190500" algn="tl" rotWithShape="0">
              <a:srgbClr val="000000">
                <a:alpha val="70000"/>
              </a:srgbClr>
            </a:outerShdw>
          </a:effectLst>
        </p:spPr>
      </p:pic>
      <p:pic>
        <p:nvPicPr>
          <p:cNvPr id="19" name="Picture Placeholder 18">
            <a:extLst>
              <a:ext uri="{FF2B5EF4-FFF2-40B4-BE49-F238E27FC236}">
                <a16:creationId xmlns:a16="http://schemas.microsoft.com/office/drawing/2014/main" xmlns="" id="{E084D813-F9D9-4FAF-B194-3BC394AFC965}"/>
              </a:ext>
            </a:extLst>
          </p:cNvPr>
          <p:cNvPicPr>
            <a:picLocks noGrp="1" noChangeAspect="1"/>
          </p:cNvPicPr>
          <p:nvPr>
            <p:ph type="pic" idx="22"/>
          </p:nvPr>
        </p:nvPicPr>
        <p:blipFill>
          <a:blip r:embed="rId4"/>
          <a:srcRect t="33250" b="33250"/>
          <a:stretch/>
        </p:blipFill>
        <p:spPr>
          <a:xfrm>
            <a:off x="7172326" y="3768435"/>
            <a:ext cx="4840868" cy="30895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0699809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3814A5BB-5455-43F4-9CF2-99C619C5E3B2}"/>
              </a:ext>
            </a:extLst>
          </p:cNvPr>
          <p:cNvSpPr>
            <a:spLocks noGrp="1"/>
          </p:cNvSpPr>
          <p:nvPr>
            <p:ph type="title"/>
          </p:nvPr>
        </p:nvSpPr>
        <p:spPr>
          <a:xfrm>
            <a:off x="2" y="1"/>
            <a:ext cx="6410324" cy="6858001"/>
          </a:xfrm>
        </p:spPr>
        <p:txBody>
          <a:bodyPr>
            <a:normAutofit/>
          </a:bodyPr>
          <a:lstStyle/>
          <a:p>
            <a:pPr algn="just" rtl="1"/>
            <a:r>
              <a:rPr lang="ar-LB" sz="3600" dirty="0">
                <a:solidFill>
                  <a:schemeClr val="tx1">
                    <a:lumMod val="95000"/>
                  </a:schemeClr>
                </a:solidFill>
                <a:latin typeface="Simplified Arabic" panose="02020603050405020304" pitchFamily="18" charset="-78"/>
                <a:cs typeface="Simplified Arabic" panose="02020603050405020304" pitchFamily="18" charset="-78"/>
              </a:rPr>
              <a:t>   تمّ التّصويت لرواية «الأمير الصّغير» كواحدة من بين أفضل كتب القرن العشرين في فرنسا، وذلك في الكتب الّتي اختارتها صحيفة لوموند. وتحافظ هذه الرّواية على المبيعات في جميع أنحاء العالم (أكثر من مليون نسخة سنويًّا). وقد ترجمت إلى أكثر من 230 لغة ولهجة وبيع أكثر من 80 مليون نسخة في جميع أنحاء العالم، ممّا يجعلها واحدة من أفضل الكتب مبيعًا بين الكتب المترجمة من الفرنسيّة.</a:t>
            </a:r>
            <a:endParaRPr lang="en-US" sz="3600" dirty="0">
              <a:solidFill>
                <a:schemeClr val="tx1">
                  <a:lumMod val="95000"/>
                </a:schemeClr>
              </a:solidFill>
              <a:latin typeface="Simplified Arabic" panose="02020603050405020304" pitchFamily="18" charset="-78"/>
              <a:cs typeface="Simplified Arabic" panose="02020603050405020304" pitchFamily="18" charset="-78"/>
            </a:endParaRPr>
          </a:p>
        </p:txBody>
      </p:sp>
      <p:sp>
        <p:nvSpPr>
          <p:cNvPr id="8" name="Content Placeholder 7">
            <a:extLst>
              <a:ext uri="{FF2B5EF4-FFF2-40B4-BE49-F238E27FC236}">
                <a16:creationId xmlns:a16="http://schemas.microsoft.com/office/drawing/2014/main" xmlns="" id="{9B901DF5-DBB1-444F-9778-D7719E618D2F}"/>
              </a:ext>
            </a:extLst>
          </p:cNvPr>
          <p:cNvSpPr>
            <a:spLocks noGrp="1"/>
          </p:cNvSpPr>
          <p:nvPr>
            <p:ph sz="half" idx="1"/>
          </p:nvPr>
        </p:nvSpPr>
        <p:spPr>
          <a:xfrm>
            <a:off x="7335161" y="3175194"/>
            <a:ext cx="4856841" cy="3622671"/>
          </a:xfrm>
        </p:spPr>
        <p:txBody>
          <a:bodyPr/>
          <a:lstStyle/>
          <a:p>
            <a:endParaRPr lang="en-US" dirty="0"/>
          </a:p>
        </p:txBody>
      </p:sp>
      <p:pic>
        <p:nvPicPr>
          <p:cNvPr id="11" name="Content Placeholder 10">
            <a:extLst>
              <a:ext uri="{FF2B5EF4-FFF2-40B4-BE49-F238E27FC236}">
                <a16:creationId xmlns:a16="http://schemas.microsoft.com/office/drawing/2014/main" xmlns="" id="{0805BCFE-55CF-439E-9048-DDF120C18505}"/>
              </a:ext>
            </a:extLst>
          </p:cNvPr>
          <p:cNvPicPr>
            <a:picLocks noGrp="1" noChangeAspect="1"/>
          </p:cNvPicPr>
          <p:nvPr>
            <p:ph sz="half" idx="2"/>
          </p:nvPr>
        </p:nvPicPr>
        <p:blipFill>
          <a:blip r:embed="rId2"/>
          <a:stretch>
            <a:fillRect/>
          </a:stretch>
        </p:blipFill>
        <p:spPr>
          <a:xfrm>
            <a:off x="6877050" y="133350"/>
            <a:ext cx="5314951" cy="653415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60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330760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ppt_w</p:attrName>
                                        </p:attrNameLst>
                                      </p:cBhvr>
                                      <p:tavLst>
                                        <p:tav tm="0" fmla="#ppt_w*sin(2.5*pi*$)">
                                          <p:val>
                                            <p:fltVal val="0"/>
                                          </p:val>
                                        </p:tav>
                                        <p:tav tm="100000">
                                          <p:val>
                                            <p:fltVal val="1"/>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BA6E0765-9437-4453-AABF-6737C637A6C9}"/>
              </a:ext>
            </a:extLst>
          </p:cNvPr>
          <p:cNvSpPr>
            <a:spLocks noGrp="1"/>
          </p:cNvSpPr>
          <p:nvPr>
            <p:ph type="title"/>
          </p:nvPr>
        </p:nvSpPr>
        <p:spPr>
          <a:xfrm>
            <a:off x="5876925" y="1043429"/>
            <a:ext cx="5285856" cy="4504563"/>
          </a:xfrm>
        </p:spPr>
        <p:txBody>
          <a:bodyPr>
            <a:noAutofit/>
          </a:bodyPr>
          <a:lstStyle/>
          <a:p>
            <a:pPr algn="just" rtl="1"/>
            <a:r>
              <a:rPr lang="ar-LB" sz="3600" dirty="0"/>
              <a:t>   </a:t>
            </a:r>
            <a:r>
              <a:rPr lang="ar-LB" sz="4000" dirty="0">
                <a:latin typeface="Simplified Arabic" panose="02020603050405020304" pitchFamily="18" charset="-78"/>
                <a:cs typeface="Simplified Arabic" panose="02020603050405020304" pitchFamily="18" charset="-78"/>
              </a:rPr>
              <a:t>الفكرة الرّئيسيّة الّتي تتمحور حولها الرّواية هي الفجوة بين الأطفال و الكبار أي كيف أنّ الكبار الّذين كانوا </a:t>
            </a:r>
            <a:r>
              <a:rPr lang="ar-LB" sz="4000">
                <a:latin typeface="Simplified Arabic" panose="02020603050405020304" pitchFamily="18" charset="-78"/>
                <a:cs typeface="Simplified Arabic" panose="02020603050405020304" pitchFamily="18" charset="-78"/>
              </a:rPr>
              <a:t>يومًا أطفالًا </a:t>
            </a:r>
            <a:r>
              <a:rPr lang="ar-LB" sz="4000" dirty="0">
                <a:latin typeface="Simplified Arabic" panose="02020603050405020304" pitchFamily="18" charset="-78"/>
                <a:cs typeface="Simplified Arabic" panose="02020603050405020304" pitchFamily="18" charset="-78"/>
              </a:rPr>
              <a:t>يتركون وراءهم الطّفولة ويصبحون غرباء عنها، ففي كلّ مغامرات الأمير الصّغير أراد انطوان إرسال عبرة للقارئ من خلال انتقاده المجتمع مستعينًا بالخيال.</a:t>
            </a:r>
            <a:endParaRPr lang="en-US" sz="4000" dirty="0">
              <a:solidFill>
                <a:schemeClr val="tx1">
                  <a:lumMod val="95000"/>
                </a:schemeClr>
              </a:solidFill>
              <a:latin typeface="Simplified Arabic" panose="02020603050405020304" pitchFamily="18" charset="-78"/>
              <a:cs typeface="Simplified Arabic" panose="02020603050405020304" pitchFamily="18" charset="-78"/>
            </a:endParaRPr>
          </a:p>
        </p:txBody>
      </p:sp>
      <p:pic>
        <p:nvPicPr>
          <p:cNvPr id="8" name="Content Placeholder 7">
            <a:extLst>
              <a:ext uri="{FF2B5EF4-FFF2-40B4-BE49-F238E27FC236}">
                <a16:creationId xmlns:a16="http://schemas.microsoft.com/office/drawing/2014/main" xmlns="" id="{EA10512E-B81C-42D8-94BD-A19DEE11BB3B}"/>
              </a:ext>
            </a:extLst>
          </p:cNvPr>
          <p:cNvPicPr>
            <a:picLocks noGrp="1" noChangeAspect="1"/>
          </p:cNvPicPr>
          <p:nvPr>
            <p:ph idx="1"/>
          </p:nvPr>
        </p:nvPicPr>
        <p:blipFill>
          <a:blip r:embed="rId2"/>
          <a:stretch>
            <a:fillRect/>
          </a:stretch>
        </p:blipFill>
        <p:spPr>
          <a:xfrm>
            <a:off x="0" y="786191"/>
            <a:ext cx="6429374" cy="5019041"/>
          </a:xfrm>
          <a:prstGeom prst="rect">
            <a:avLst/>
          </a:prstGeom>
          <a:ln>
            <a:noFill/>
          </a:ln>
          <a:effectLst>
            <a:reflection blurRad="12700" stA="30000" endPos="30000" dist="5000" dir="5400000" sy="-100000" algn="bl" rotWithShape="0"/>
          </a:effectLst>
          <a:scene3d>
            <a:camera prst="perspectiveContrastingLeftFacing" fov="2700000">
              <a:rot lat="600000" lon="19200000" rev="0"/>
            </a:camera>
            <a:lightRig rig="threePt" dir="t">
              <a:rot lat="0" lon="0" rev="2700000"/>
            </a:lightRig>
          </a:scene3d>
          <a:sp3d>
            <a:bevelT w="63500" h="50800"/>
          </a:sp3d>
        </p:spPr>
      </p:pic>
    </p:spTree>
    <p:extLst>
      <p:ext uri="{BB962C8B-B14F-4D97-AF65-F5344CB8AC3E}">
        <p14:creationId xmlns:p14="http://schemas.microsoft.com/office/powerpoint/2010/main" val="21489838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4000" b="-24000"/>
          </a:stretch>
        </a:blipFill>
        <a:effectLst/>
      </p:bgPr>
    </p:bg>
    <p:spTree>
      <p:nvGrpSpPr>
        <p:cNvPr id="1" name="Shape 89"/>
        <p:cNvGrpSpPr/>
        <p:nvPr/>
      </p:nvGrpSpPr>
      <p:grpSpPr>
        <a:xfrm>
          <a:off x="0" y="0"/>
          <a:ext cx="0" cy="0"/>
          <a:chOff x="0" y="0"/>
          <a:chExt cx="0" cy="0"/>
        </a:xfrm>
      </p:grpSpPr>
      <p:sp>
        <p:nvSpPr>
          <p:cNvPr id="91" name="Google Shape;91;p17"/>
          <p:cNvSpPr txBox="1">
            <a:spLocks noGrp="1"/>
          </p:cNvSpPr>
          <p:nvPr>
            <p:ph type="sldNum" idx="12"/>
          </p:nvPr>
        </p:nvSpPr>
        <p:spPr>
          <a:prstGeom prst="rect">
            <a:avLst/>
          </a:prstGeom>
        </p:spPr>
        <p:txBody>
          <a:bodyPr spcFirstLastPara="1" wrap="square" lIns="0" tIns="0" rIns="0" bIns="0" anchor="ctr" anchorCtr="0">
            <a:noAutofit/>
          </a:bodyPr>
          <a:lstStyle/>
          <a:p>
            <a:pPr defTabSz="1219170">
              <a:buClr>
                <a:srgbClr val="000000"/>
              </a:buClr>
            </a:pPr>
            <a:fld id="{00000000-1234-1234-1234-123412341234}" type="slidenum">
              <a:rPr lang="en" kern="0">
                <a:solidFill>
                  <a:srgbClr val="B7B7B7"/>
                </a:solidFill>
              </a:rPr>
              <a:pPr defTabSz="1219170">
                <a:buClr>
                  <a:srgbClr val="000000"/>
                </a:buClr>
              </a:pPr>
              <a:t>9</a:t>
            </a:fld>
            <a:endParaRPr kern="0">
              <a:solidFill>
                <a:srgbClr val="B7B7B7"/>
              </a:solidFill>
            </a:endParaRPr>
          </a:p>
        </p:txBody>
      </p:sp>
    </p:spTree>
    <p:extLst>
      <p:ext uri="{BB962C8B-B14F-4D97-AF65-F5344CB8AC3E}">
        <p14:creationId xmlns:p14="http://schemas.microsoft.com/office/powerpoint/2010/main" val="231302938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CE7517-A3C4-45CE-A8BA-76524E254EEE}"/>
              </a:ext>
            </a:extLst>
          </p:cNvPr>
          <p:cNvSpPr>
            <a:spLocks noGrp="1"/>
          </p:cNvSpPr>
          <p:nvPr>
            <p:ph type="title"/>
          </p:nvPr>
        </p:nvSpPr>
        <p:spPr>
          <a:xfrm>
            <a:off x="235527" y="466725"/>
            <a:ext cx="8613198" cy="6391275"/>
          </a:xfrm>
        </p:spPr>
        <p:txBody>
          <a:bodyPr>
            <a:noAutofit/>
          </a:bodyPr>
          <a:lstStyle/>
          <a:p>
            <a:pPr algn="just" rtl="1"/>
            <a:r>
              <a:rPr lang="ar-LB" sz="4000" b="0" i="0" dirty="0">
                <a:solidFill>
                  <a:schemeClr val="tx1">
                    <a:lumMod val="95000"/>
                  </a:schemeClr>
                </a:solidFill>
                <a:effectLst/>
                <a:latin typeface="Simplified Arabic" panose="02020603050405020304" pitchFamily="18" charset="-78"/>
                <a:cs typeface="Simplified Arabic" panose="02020603050405020304" pitchFamily="18" charset="-78"/>
              </a:rPr>
              <a:t>       تبدأ القصّة بفتى يرسم ثعبانًا يبتلع فيلًا فيستغرب محيطه. فالنّاس لا يفهمون ما يرسم، وتتحوّل الرّسمة إلى حقيقة يقوم الثّعبان بابتلاع الفيل بالكامل. تتعطّل طائرة الكاتب </a:t>
            </a:r>
            <a:r>
              <a:rPr lang="ar-LB" sz="4000" dirty="0">
                <a:solidFill>
                  <a:schemeClr val="tx1">
                    <a:lumMod val="95000"/>
                  </a:schemeClr>
                </a:solidFill>
                <a:effectLst/>
                <a:latin typeface="Simplified Arabic" panose="02020603050405020304" pitchFamily="18" charset="-78"/>
                <a:cs typeface="Simplified Arabic" panose="02020603050405020304" pitchFamily="18" charset="-78"/>
              </a:rPr>
              <a:t>في </a:t>
            </a:r>
            <a:r>
              <a:rPr lang="ar-LB" sz="4000" b="0" i="0" dirty="0">
                <a:solidFill>
                  <a:schemeClr val="tx1">
                    <a:lumMod val="95000"/>
                  </a:schemeClr>
                </a:solidFill>
                <a:effectLst/>
                <a:latin typeface="Simplified Arabic" panose="02020603050405020304" pitchFamily="18" charset="-78"/>
                <a:cs typeface="Simplified Arabic" panose="02020603050405020304" pitchFamily="18" charset="-78"/>
              </a:rPr>
              <a:t>الصّحراء ليجد نفسه في أحداث القصّة مع الأمير الصّغير. على مدى الأيّام الثّمانيّة الّتي حوصر فيها الرّاوي في الصّحراء، بينما يحاول الرّاوي إصلاح طائرته، يروي الأمير الصّغير قصّة حياته.</a:t>
            </a:r>
            <a:br>
              <a:rPr lang="ar-LB" sz="4000" b="0" i="0" dirty="0">
                <a:solidFill>
                  <a:schemeClr val="tx1">
                    <a:lumMod val="95000"/>
                  </a:schemeClr>
                </a:solidFill>
                <a:effectLst/>
                <a:latin typeface="Simplified Arabic" panose="02020603050405020304" pitchFamily="18" charset="-78"/>
                <a:cs typeface="Simplified Arabic" panose="02020603050405020304" pitchFamily="18" charset="-78"/>
              </a:rPr>
            </a:br>
            <a:endParaRPr lang="en-US" sz="4000" dirty="0">
              <a:solidFill>
                <a:schemeClr val="tx1">
                  <a:lumMod val="95000"/>
                </a:schemeClr>
              </a:solidFill>
              <a:latin typeface="Simplified Arabic" panose="02020603050405020304" pitchFamily="18" charset="-78"/>
              <a:cs typeface="Simplified Arabic" panose="02020603050405020304" pitchFamily="18" charset="-78"/>
            </a:endParaRPr>
          </a:p>
        </p:txBody>
      </p:sp>
      <p:pic>
        <p:nvPicPr>
          <p:cNvPr id="8" name="Content Placeholder 7">
            <a:extLst>
              <a:ext uri="{FF2B5EF4-FFF2-40B4-BE49-F238E27FC236}">
                <a16:creationId xmlns:a16="http://schemas.microsoft.com/office/drawing/2014/main" xmlns="" id="{DF43CFDD-E4E5-4CA0-BC14-C8231BBEDFC4}"/>
              </a:ext>
            </a:extLst>
          </p:cNvPr>
          <p:cNvPicPr>
            <a:picLocks noGrp="1" noChangeAspect="1"/>
          </p:cNvPicPr>
          <p:nvPr>
            <p:ph idx="1"/>
          </p:nvPr>
        </p:nvPicPr>
        <p:blipFill>
          <a:blip r:embed="rId2"/>
          <a:stretch>
            <a:fillRect/>
          </a:stretch>
        </p:blipFill>
        <p:spPr>
          <a:xfrm>
            <a:off x="8848725" y="95250"/>
            <a:ext cx="3276600" cy="63912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3857987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0F5F11-1D27-4D60-93DB-84854AE5B7A8}"/>
              </a:ext>
            </a:extLst>
          </p:cNvPr>
          <p:cNvSpPr>
            <a:spLocks noGrp="1"/>
          </p:cNvSpPr>
          <p:nvPr>
            <p:ph type="title"/>
          </p:nvPr>
        </p:nvSpPr>
        <p:spPr>
          <a:xfrm>
            <a:off x="3560618" y="2507456"/>
            <a:ext cx="7924800" cy="1776412"/>
          </a:xfrm>
        </p:spPr>
        <p:txBody>
          <a:bodyPr>
            <a:noAutofit/>
          </a:bodyPr>
          <a:lstStyle/>
          <a:p>
            <a:pPr algn="just" rtl="1"/>
            <a:r>
              <a:rPr lang="ar-LB" sz="3600" b="0" i="0" dirty="0">
                <a:solidFill>
                  <a:schemeClr val="tx1">
                    <a:lumMod val="95000"/>
                  </a:schemeClr>
                </a:solidFill>
                <a:effectLst/>
                <a:latin typeface="Simplified Arabic" panose="02020603050405020304" pitchFamily="18" charset="-78"/>
                <a:cs typeface="Simplified Arabic" panose="02020603050405020304" pitchFamily="18" charset="-78"/>
              </a:rPr>
              <a:t>     </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كانت لدى الأمير زهرة في كوكبه هي الوحيدة من نوعها، كان يحبّها ويرعاها وكانت تبادله الحبّ لكنّها تضمر هذا الحبّ ولا تبديه</a:t>
            </a:r>
            <a:r>
              <a:rPr lang="ar-LB" sz="3600" dirty="0">
                <a:solidFill>
                  <a:schemeClr val="tx1">
                    <a:lumMod val="95000"/>
                  </a:schemeClr>
                </a:solidFill>
                <a:effectLst/>
                <a:latin typeface="Simplified Arabic" panose="02020603050405020304" pitchFamily="18" charset="-78"/>
                <a:cs typeface="Simplified Arabic" panose="02020603050405020304" pitchFamily="18" charset="-78"/>
              </a:rPr>
              <a:t>،</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 ولأنّ الزّهرة ترمز إلى العلاقة منحها المؤلّف خصائص البشر الجيّدة والسّيّئة، فكانت معتدّة بنفسها لم تعترف له بالحبّ حتّى شكّ الأمير </a:t>
            </a:r>
            <a:r>
              <a:rPr lang="ar-LB" sz="3600" dirty="0">
                <a:solidFill>
                  <a:schemeClr val="tx1">
                    <a:lumMod val="95000"/>
                  </a:schemeClr>
                </a:solidFill>
                <a:effectLst/>
                <a:latin typeface="Simplified Arabic" panose="02020603050405020304" pitchFamily="18" charset="-78"/>
                <a:cs typeface="Simplified Arabic" panose="02020603050405020304" pitchFamily="18" charset="-78"/>
              </a:rPr>
              <a:t>ب</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حبّها فقرّر الرّحيل. قد نتواصل أحيانًا مع آخرين بلغة حبّ لا يتحدّثون هم بها، فهناك من يعبّر عن حبّه بصريح القول في حين أنّ الآخر لا يفهم الحبّ إلّا ما كان بتصرّف أو فعل أو هديّة.</a:t>
            </a:r>
            <a:b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br>
            <a:endParaRPr lang="en-US" sz="3600" dirty="0">
              <a:solidFill>
                <a:schemeClr val="tx1">
                  <a:lumMod val="95000"/>
                </a:schemeClr>
              </a:solidFill>
              <a:latin typeface="Simplified Arabic" panose="02020603050405020304" pitchFamily="18" charset="-78"/>
              <a:cs typeface="Simplified Arabic" panose="02020603050405020304" pitchFamily="18" charset="-78"/>
            </a:endParaRPr>
          </a:p>
        </p:txBody>
      </p:sp>
      <p:pic>
        <p:nvPicPr>
          <p:cNvPr id="6" name="Content Placeholder 5">
            <a:extLst>
              <a:ext uri="{FF2B5EF4-FFF2-40B4-BE49-F238E27FC236}">
                <a16:creationId xmlns:a16="http://schemas.microsoft.com/office/drawing/2014/main" xmlns="" id="{CBE3C34D-3820-4AB5-B5CB-0270DD360300}"/>
              </a:ext>
            </a:extLst>
          </p:cNvPr>
          <p:cNvPicPr>
            <a:picLocks noGrp="1" noChangeAspect="1"/>
          </p:cNvPicPr>
          <p:nvPr>
            <p:ph idx="1"/>
          </p:nvPr>
        </p:nvPicPr>
        <p:blipFill>
          <a:blip r:embed="rId3"/>
          <a:srcRect/>
          <a:stretch/>
        </p:blipFill>
        <p:spPr>
          <a:xfrm>
            <a:off x="123825" y="238125"/>
            <a:ext cx="3162736" cy="6315075"/>
          </a:xfrm>
          <a:prstGeom prst="rect">
            <a:avLst/>
          </a:prstGeom>
          <a:ln w="190500" cap="sq">
            <a:solidFill>
              <a:schemeClr val="bg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5149565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10">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6" descr="A picture containing outdoor object&#10;&#10;Description automatically generated">
            <a:extLst>
              <a:ext uri="{FF2B5EF4-FFF2-40B4-BE49-F238E27FC236}">
                <a16:creationId xmlns:a16="http://schemas.microsoft.com/office/drawing/2014/main" xmlns="" id="{C3BFB837-E9AD-4E28-8B15-4A547942BBE1}"/>
              </a:ext>
            </a:extLst>
          </p:cNvPr>
          <p:cNvPicPr>
            <a:picLocks noGrp="1" noChangeAspect="1"/>
          </p:cNvPicPr>
          <p:nvPr>
            <p:ph type="pic" idx="1"/>
          </p:nvPr>
        </p:nvPicPr>
        <p:blipFill rotWithShape="1">
          <a:blip r:embed="rId2">
            <a:alphaModFix amt="35000"/>
          </a:blip>
          <a:srcRect t="18369" r="1" b="18370"/>
          <a:stretch/>
        </p:blipFill>
        <p:spPr>
          <a:xfrm>
            <a:off x="20" y="-4566"/>
            <a:ext cx="12191980" cy="6857999"/>
          </a:xfrm>
          <a:prstGeom prst="rect">
            <a:avLst/>
          </a:prstGeom>
        </p:spPr>
      </p:pic>
      <p:sp>
        <p:nvSpPr>
          <p:cNvPr id="2" name="Title 1">
            <a:extLst>
              <a:ext uri="{FF2B5EF4-FFF2-40B4-BE49-F238E27FC236}">
                <a16:creationId xmlns:a16="http://schemas.microsoft.com/office/drawing/2014/main" xmlns="" id="{A79975EE-3DF8-4832-BE89-8CD894FEE75C}"/>
              </a:ext>
            </a:extLst>
          </p:cNvPr>
          <p:cNvSpPr>
            <a:spLocks noGrp="1"/>
          </p:cNvSpPr>
          <p:nvPr>
            <p:ph type="title"/>
          </p:nvPr>
        </p:nvSpPr>
        <p:spPr>
          <a:xfrm>
            <a:off x="819151" y="-1162988"/>
            <a:ext cx="1770114" cy="97126"/>
          </a:xfrm>
        </p:spPr>
        <p:txBody>
          <a:bodyPr vert="horz" lIns="91440" tIns="45720" rIns="91440" bIns="45720" rtlCol="0" anchor="ctr">
            <a:normAutofit fontScale="90000"/>
          </a:bodyPr>
          <a:lstStyle/>
          <a:p>
            <a:pPr algn="r"/>
            <a:endParaRPr lang="en-US" sz="4000" dirty="0">
              <a:solidFill>
                <a:srgbClr val="FFFFFF"/>
              </a:solidFill>
            </a:endParaRPr>
          </a:p>
        </p:txBody>
      </p:sp>
      <p:cxnSp>
        <p:nvCxnSpPr>
          <p:cNvPr id="10" name="Straight Connector 12">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xmlns="" id="{C6E0ADCA-BF96-4835-BB07-16F588C3AFB0}"/>
              </a:ext>
            </a:extLst>
          </p:cNvPr>
          <p:cNvSpPr>
            <a:spLocks noGrp="1"/>
          </p:cNvSpPr>
          <p:nvPr>
            <p:ph type="body" sz="half" idx="2"/>
          </p:nvPr>
        </p:nvSpPr>
        <p:spPr>
          <a:xfrm>
            <a:off x="4860104" y="1065862"/>
            <a:ext cx="6039960" cy="4726276"/>
          </a:xfrm>
        </p:spPr>
        <p:txBody>
          <a:bodyPr vert="horz" lIns="91440" tIns="45720" rIns="91440" bIns="45720" rtlCol="0" anchor="ctr">
            <a:normAutofit/>
          </a:bodyPr>
          <a:lstStyle/>
          <a:p>
            <a:pPr algn="just" rtl="1"/>
            <a:r>
              <a:rPr lang="ar-LB" sz="3600" dirty="0">
                <a:solidFill>
                  <a:srgbClr val="FFFFFF"/>
                </a:solidFill>
                <a:latin typeface="Simplified Arabic" panose="02020603050405020304" pitchFamily="18" charset="-78"/>
                <a:cs typeface="Simplified Arabic" panose="02020603050405020304" pitchFamily="18" charset="-78"/>
              </a:rPr>
              <a:t>    على ال</a:t>
            </a:r>
            <a:r>
              <a:rPr lang="en-US" sz="3600" dirty="0">
                <a:solidFill>
                  <a:srgbClr val="FFFFFF"/>
                </a:solidFill>
                <a:latin typeface="Simplified Arabic" panose="02020603050405020304" pitchFamily="18" charset="-78"/>
                <a:cs typeface="Simplified Arabic" panose="02020603050405020304" pitchFamily="18" charset="-78"/>
              </a:rPr>
              <a:t>ر</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err="1">
                <a:solidFill>
                  <a:srgbClr val="FFFFFF"/>
                </a:solidFill>
                <a:latin typeface="Simplified Arabic" panose="02020603050405020304" pitchFamily="18" charset="-78"/>
                <a:cs typeface="Simplified Arabic" panose="02020603050405020304" pitchFamily="18" charset="-78"/>
              </a:rPr>
              <a:t>غم</a:t>
            </a:r>
            <a:r>
              <a:rPr lang="en-US" sz="3600" dirty="0">
                <a:solidFill>
                  <a:srgbClr val="FFFFFF"/>
                </a:solidFill>
                <a:latin typeface="Simplified Arabic" panose="02020603050405020304" pitchFamily="18" charset="-78"/>
                <a:cs typeface="Simplified Arabic" panose="02020603050405020304" pitchFamily="18" charset="-78"/>
              </a:rPr>
              <a:t> </a:t>
            </a:r>
            <a:r>
              <a:rPr lang="ar-LB" sz="3600" dirty="0">
                <a:solidFill>
                  <a:srgbClr val="FFFFFF"/>
                </a:solidFill>
                <a:latin typeface="Simplified Arabic" panose="02020603050405020304" pitchFamily="18" charset="-78"/>
                <a:cs typeface="Simplified Arabic" panose="02020603050405020304" pitchFamily="18" charset="-78"/>
              </a:rPr>
              <a:t>من</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وقوع</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الأمير</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في</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حب</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الوردة</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بدأ</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يشعر</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أن</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err="1">
                <a:solidFill>
                  <a:srgbClr val="FFFFFF"/>
                </a:solidFill>
                <a:latin typeface="Simplified Arabic" panose="02020603050405020304" pitchFamily="18" charset="-78"/>
                <a:cs typeface="Simplified Arabic" panose="02020603050405020304" pitchFamily="18" charset="-78"/>
              </a:rPr>
              <a:t>ها</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تستغل</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a:solidFill>
                  <a:srgbClr val="FFFFFF"/>
                </a:solidFill>
                <a:latin typeface="Simplified Arabic" panose="02020603050405020304" pitchFamily="18" charset="-78"/>
                <a:cs typeface="Simplified Arabic" panose="02020603050405020304" pitchFamily="18" charset="-78"/>
              </a:rPr>
              <a:t>ه </a:t>
            </a:r>
            <a:r>
              <a:rPr lang="en-US" sz="3600" dirty="0" err="1">
                <a:solidFill>
                  <a:srgbClr val="FFFFFF"/>
                </a:solidFill>
                <a:latin typeface="Simplified Arabic" panose="02020603050405020304" pitchFamily="18" charset="-78"/>
                <a:cs typeface="Simplified Arabic" panose="02020603050405020304" pitchFamily="18" charset="-78"/>
              </a:rPr>
              <a:t>وأن</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err="1">
                <a:solidFill>
                  <a:srgbClr val="FFFFFF"/>
                </a:solidFill>
                <a:latin typeface="Simplified Arabic" panose="02020603050405020304" pitchFamily="18" charset="-78"/>
                <a:cs typeface="Simplified Arabic" panose="02020603050405020304" pitchFamily="18" charset="-78"/>
              </a:rPr>
              <a:t>ها</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مصم</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err="1">
                <a:solidFill>
                  <a:srgbClr val="FFFFFF"/>
                </a:solidFill>
                <a:latin typeface="Simplified Arabic" panose="02020603050405020304" pitchFamily="18" charset="-78"/>
                <a:cs typeface="Simplified Arabic" panose="02020603050405020304" pitchFamily="18" charset="-78"/>
              </a:rPr>
              <a:t>مة</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على</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مغادرة</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الكوكب</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لاستكشاف</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بقي</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a:solidFill>
                  <a:srgbClr val="FFFFFF"/>
                </a:solidFill>
                <a:latin typeface="Simplified Arabic" panose="02020603050405020304" pitchFamily="18" charset="-78"/>
                <a:cs typeface="Simplified Arabic" panose="02020603050405020304" pitchFamily="18" charset="-78"/>
              </a:rPr>
              <a:t>ة </a:t>
            </a:r>
            <a:r>
              <a:rPr lang="en-US" sz="3600" dirty="0" err="1">
                <a:solidFill>
                  <a:srgbClr val="FFFFFF"/>
                </a:solidFill>
                <a:latin typeface="Simplified Arabic" panose="02020603050405020304" pitchFamily="18" charset="-78"/>
                <a:cs typeface="Simplified Arabic" panose="02020603050405020304" pitchFamily="18" charset="-78"/>
              </a:rPr>
              <a:t>الكون</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عند</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الوداع</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تكون</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الوردة</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جادةً</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وتعتذر</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عن</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عدم</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قدرتها</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على</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إظهار</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أن</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err="1">
                <a:solidFill>
                  <a:srgbClr val="FFFFFF"/>
                </a:solidFill>
                <a:latin typeface="Simplified Arabic" panose="02020603050405020304" pitchFamily="18" charset="-78"/>
                <a:cs typeface="Simplified Arabic" panose="02020603050405020304" pitchFamily="18" charset="-78"/>
              </a:rPr>
              <a:t>ها</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تحب</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a:solidFill>
                  <a:srgbClr val="FFFFFF"/>
                </a:solidFill>
                <a:latin typeface="Simplified Arabic" panose="02020603050405020304" pitchFamily="18" charset="-78"/>
                <a:cs typeface="Simplified Arabic" panose="02020603050405020304" pitchFamily="18" charset="-78"/>
              </a:rPr>
              <a:t>ه </a:t>
            </a:r>
            <a:r>
              <a:rPr lang="en-US" sz="3600" dirty="0" err="1">
                <a:solidFill>
                  <a:srgbClr val="FFFFFF"/>
                </a:solidFill>
                <a:latin typeface="Simplified Arabic" panose="02020603050405020304" pitchFamily="18" charset="-78"/>
                <a:cs typeface="Simplified Arabic" panose="02020603050405020304" pitchFamily="18" charset="-78"/>
              </a:rPr>
              <a:t>وأن</a:t>
            </a:r>
            <a:r>
              <a:rPr lang="ar-LB" sz="3600" dirty="0">
                <a:solidFill>
                  <a:srgbClr val="FFFFFF"/>
                </a:solidFill>
                <a:latin typeface="Simplified Arabic" panose="02020603050405020304" pitchFamily="18" charset="-78"/>
                <a:cs typeface="Simplified Arabic" panose="02020603050405020304" pitchFamily="18" charset="-78"/>
              </a:rPr>
              <a:t>ّ</a:t>
            </a:r>
            <a:r>
              <a:rPr lang="en-US" sz="3600" dirty="0" err="1">
                <a:solidFill>
                  <a:srgbClr val="FFFFFF"/>
                </a:solidFill>
                <a:latin typeface="Simplified Arabic" panose="02020603050405020304" pitchFamily="18" charset="-78"/>
                <a:cs typeface="Simplified Arabic" panose="02020603050405020304" pitchFamily="18" charset="-78"/>
              </a:rPr>
              <a:t>هما</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كانا</a:t>
            </a:r>
            <a:r>
              <a:rPr lang="en-US" sz="3600" dirty="0">
                <a:solidFill>
                  <a:srgbClr val="FFFFFF"/>
                </a:solidFill>
                <a:latin typeface="Simplified Arabic" panose="02020603050405020304" pitchFamily="18" charset="-78"/>
                <a:cs typeface="Simplified Arabic" panose="02020603050405020304" pitchFamily="18" charset="-78"/>
              </a:rPr>
              <a:t> </a:t>
            </a:r>
            <a:r>
              <a:rPr lang="en-US" sz="3600" dirty="0" err="1">
                <a:solidFill>
                  <a:srgbClr val="FFFFFF"/>
                </a:solidFill>
                <a:latin typeface="Simplified Arabic" panose="02020603050405020304" pitchFamily="18" charset="-78"/>
                <a:cs typeface="Simplified Arabic" panose="02020603050405020304" pitchFamily="18" charset="-78"/>
              </a:rPr>
              <a:t>سخيفين</a:t>
            </a:r>
            <a:r>
              <a:rPr lang="en-US" sz="3600" dirty="0">
                <a:solidFill>
                  <a:srgbClr val="FFFFFF"/>
                </a:solidFill>
                <a:latin typeface="Simplified Arabic" panose="02020603050405020304" pitchFamily="18" charset="-78"/>
                <a:cs typeface="Simplified Arabic" panose="02020603050405020304" pitchFamily="18" charset="-78"/>
              </a:rPr>
              <a:t>. . </a:t>
            </a:r>
            <a:endParaRPr lang="en-US" sz="1800" dirty="0">
              <a:latin typeface="Simplified Arabic" panose="02020603050405020304" pitchFamily="18" charset="-78"/>
              <a:cs typeface="Simplified Arabic" panose="02020603050405020304" pitchFamily="18" charset="-78"/>
            </a:endParaRPr>
          </a:p>
        </p:txBody>
      </p:sp>
      <p:pic>
        <p:nvPicPr>
          <p:cNvPr id="7" name="Picture 5" descr="A picture containing outdoor, dark&#10;&#10;Description automatically generated">
            <a:extLst>
              <a:ext uri="{FF2B5EF4-FFF2-40B4-BE49-F238E27FC236}">
                <a16:creationId xmlns:a16="http://schemas.microsoft.com/office/drawing/2014/main" xmlns="" id="{F4451F7E-6C4E-4EA4-9E47-93CDEBEAD13D}"/>
              </a:ext>
            </a:extLst>
          </p:cNvPr>
          <p:cNvPicPr>
            <a:picLocks noChangeAspect="1"/>
          </p:cNvPicPr>
          <p:nvPr/>
        </p:nvPicPr>
        <p:blipFill rotWithShape="1">
          <a:blip r:embed="rId3"/>
          <a:srcRect t="2439" r="17986" b="2"/>
          <a:stretch/>
        </p:blipFill>
        <p:spPr>
          <a:xfrm>
            <a:off x="448862" y="2382982"/>
            <a:ext cx="3962401" cy="2286000"/>
          </a:xfrm>
          <a:prstGeom prst="rect">
            <a:avLst/>
          </a:prstGeom>
        </p:spPr>
      </p:pic>
    </p:spTree>
    <p:extLst>
      <p:ext uri="{BB962C8B-B14F-4D97-AF65-F5344CB8AC3E}">
        <p14:creationId xmlns:p14="http://schemas.microsoft.com/office/powerpoint/2010/main" val="29118718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6546C6-ACE3-4110-8863-53266527F32D}"/>
              </a:ext>
            </a:extLst>
          </p:cNvPr>
          <p:cNvSpPr>
            <a:spLocks noGrp="1"/>
          </p:cNvSpPr>
          <p:nvPr>
            <p:ph type="title"/>
          </p:nvPr>
        </p:nvSpPr>
        <p:spPr>
          <a:xfrm>
            <a:off x="374072" y="1057276"/>
            <a:ext cx="8798501" cy="5272087"/>
          </a:xfrm>
        </p:spPr>
        <p:txBody>
          <a:bodyPr>
            <a:normAutofit fontScale="90000"/>
          </a:bodyPr>
          <a:lstStyle/>
          <a:p>
            <a:pPr algn="just" rtl="1"/>
            <a:r>
              <a:rPr lang="ar-LB" sz="7300" dirty="0"/>
              <a:t> </a:t>
            </a:r>
            <a:r>
              <a:rPr lang="en-US" sz="6600" dirty="0"/>
              <a:t/>
            </a:r>
            <a:br>
              <a:rPr lang="en-US" sz="6600" dirty="0"/>
            </a:br>
            <a:r>
              <a:rPr lang="ar-LB" sz="6600" b="0" dirty="0">
                <a:latin typeface="Simplified Arabic" panose="02020603050405020304" pitchFamily="18" charset="-78"/>
                <a:cs typeface="Simplified Arabic" panose="02020603050405020304" pitchFamily="18" charset="-78"/>
              </a:rPr>
              <a:t>  </a:t>
            </a:r>
            <a:r>
              <a:rPr lang="ar-LB" sz="3100" dirty="0">
                <a:latin typeface="Simplified Arabic" panose="02020603050405020304" pitchFamily="18" charset="-78"/>
                <a:cs typeface="Simplified Arabic" panose="02020603050405020304" pitchFamily="18" charset="-78"/>
              </a:rPr>
              <a:t>الكوكب</a:t>
            </a:r>
            <a:r>
              <a:rPr lang="ar-LB" sz="3600" dirty="0">
                <a:solidFill>
                  <a:schemeClr val="tx1">
                    <a:lumMod val="95000"/>
                  </a:schemeClr>
                </a:solidFill>
                <a:effectLst/>
                <a:latin typeface="Simplified Arabic" panose="02020603050405020304" pitchFamily="18" charset="-78"/>
                <a:cs typeface="Simplified Arabic" panose="02020603050405020304" pitchFamily="18" charset="-78"/>
              </a:rPr>
              <a:t> </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الأوّل كان يسكنه ملك هتف ما إن رآه: ها هو أحد رعاياي. مع أنّه لم يسبق له أن رآه، لكنّ العالم بالنسبة </a:t>
            </a:r>
            <a:r>
              <a:rPr lang="ar-LB" sz="3600" dirty="0">
                <a:solidFill>
                  <a:schemeClr val="tx1">
                    <a:lumMod val="95000"/>
                  </a:schemeClr>
                </a:solidFill>
                <a:effectLst/>
                <a:latin typeface="Simplified Arabic" panose="02020603050405020304" pitchFamily="18" charset="-78"/>
                <a:cs typeface="Simplified Arabic" panose="02020603050405020304" pitchFamily="18" charset="-78"/>
              </a:rPr>
              <a:t>إلى ا</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لملوك مختزل إلى درجة يعدّون كلّ شيء من رعاياهم. ونرى هذا الملك في محاولة لتعزيزه شعوره بامتلاك السّلطة</a:t>
            </a:r>
            <a:r>
              <a:rPr lang="ar-LB" sz="3600" dirty="0">
                <a:solidFill>
                  <a:schemeClr val="tx1">
                    <a:lumMod val="95000"/>
                  </a:schemeClr>
                </a:solidFill>
                <a:effectLst/>
                <a:latin typeface="Simplified Arabic" panose="02020603050405020304" pitchFamily="18" charset="-78"/>
                <a:cs typeface="Simplified Arabic" panose="02020603050405020304" pitchFamily="18" charset="-78"/>
              </a:rPr>
              <a:t>. </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نجد بالمقابل بعض الحِكم على لسان هذا الملك حينما قال مثلاً: إذا ما أمرت جنرالاً في أن يتحوّل إلى طائر بحريّ فلم يطعني لن يكون الخطأ خطأه بل خطأي. .</a:t>
            </a:r>
            <a:b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b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وحكمة أخرى على لسانه: محاكمة النّفس أصعب من محاكمة الآخرين، وإنّك لو نجحت في محاكمة نفسك فستكون حكيمًا حقيقيًّا.</a:t>
            </a:r>
            <a:r>
              <a:rPr lang="ar-LB" sz="3600" i="0" dirty="0">
                <a:solidFill>
                  <a:srgbClr val="2C2F34"/>
                </a:solidFill>
                <a:effectLst/>
                <a:latin typeface="Simplified Arabic" panose="02020603050405020304" pitchFamily="18" charset="-78"/>
                <a:cs typeface="Simplified Arabic" panose="02020603050405020304" pitchFamily="18" charset="-78"/>
              </a:rPr>
              <a:t/>
            </a:r>
            <a:br>
              <a:rPr lang="ar-LB" sz="3600" i="0" dirty="0">
                <a:solidFill>
                  <a:srgbClr val="2C2F34"/>
                </a:solidFill>
                <a:effectLst/>
                <a:latin typeface="Simplified Arabic" panose="02020603050405020304" pitchFamily="18" charset="-78"/>
                <a:cs typeface="Simplified Arabic" panose="02020603050405020304" pitchFamily="18" charset="-78"/>
              </a:rPr>
            </a:br>
            <a:r>
              <a:rPr lang="ar-LB" sz="2700" i="0" dirty="0">
                <a:solidFill>
                  <a:srgbClr val="2C2F34"/>
                </a:solidFill>
                <a:effectLst/>
                <a:latin typeface="Simplified Arabic" panose="02020603050405020304" pitchFamily="18" charset="-78"/>
                <a:cs typeface="Simplified Arabic" panose="02020603050405020304" pitchFamily="18" charset="-78"/>
              </a:rPr>
              <a:t/>
            </a:r>
            <a:br>
              <a:rPr lang="ar-LB" sz="2700" i="0" dirty="0">
                <a:solidFill>
                  <a:srgbClr val="2C2F34"/>
                </a:solidFill>
                <a:effectLst/>
                <a:latin typeface="Simplified Arabic" panose="02020603050405020304" pitchFamily="18" charset="-78"/>
                <a:cs typeface="Simplified Arabic" panose="02020603050405020304" pitchFamily="18" charset="-78"/>
              </a:rPr>
            </a:br>
            <a:endParaRPr lang="en-US" sz="6600" dirty="0">
              <a:latin typeface="Simplified Arabic" panose="02020603050405020304" pitchFamily="18" charset="-78"/>
              <a:cs typeface="Simplified Arabic" panose="02020603050405020304" pitchFamily="18" charset="-78"/>
            </a:endParaRPr>
          </a:p>
        </p:txBody>
      </p:sp>
      <p:pic>
        <p:nvPicPr>
          <p:cNvPr id="5" name="Content Placeholder 4">
            <a:extLst>
              <a:ext uri="{FF2B5EF4-FFF2-40B4-BE49-F238E27FC236}">
                <a16:creationId xmlns:a16="http://schemas.microsoft.com/office/drawing/2014/main" xmlns="" id="{2BDF815A-24BF-47C3-A208-DEB1DE2F8F74}"/>
              </a:ext>
            </a:extLst>
          </p:cNvPr>
          <p:cNvPicPr>
            <a:picLocks noGrp="1" noChangeAspect="1"/>
          </p:cNvPicPr>
          <p:nvPr>
            <p:ph idx="1"/>
          </p:nvPr>
        </p:nvPicPr>
        <p:blipFill>
          <a:blip r:embed="rId2"/>
          <a:stretch>
            <a:fillRect/>
          </a:stretch>
        </p:blipFill>
        <p:spPr>
          <a:xfrm>
            <a:off x="8986010" y="528637"/>
            <a:ext cx="3205990" cy="542924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3" name="TextBox 2"/>
          <p:cNvSpPr txBox="1"/>
          <p:nvPr/>
        </p:nvSpPr>
        <p:spPr>
          <a:xfrm>
            <a:off x="3097343" y="270007"/>
            <a:ext cx="2869240" cy="830997"/>
          </a:xfrm>
          <a:prstGeom prst="rect">
            <a:avLst/>
          </a:prstGeom>
          <a:noFill/>
        </p:spPr>
        <p:txBody>
          <a:bodyPr wrap="square" rtlCol="1">
            <a:spAutoFit/>
          </a:bodyPr>
          <a:lstStyle/>
          <a:p>
            <a:pPr algn="r" rtl="1"/>
            <a:r>
              <a:rPr lang="ar-LB" dirty="0"/>
              <a:t> </a:t>
            </a:r>
            <a:r>
              <a:rPr lang="ar-LB" sz="4800" b="1" dirty="0">
                <a:latin typeface="Simplified Arabic" panose="02020603050405020304" pitchFamily="18" charset="-78"/>
                <a:cs typeface="Simplified Arabic" panose="02020603050405020304" pitchFamily="18" charset="-78"/>
              </a:rPr>
              <a:t>الكوكب الأوّل</a:t>
            </a:r>
          </a:p>
        </p:txBody>
      </p:sp>
    </p:spTree>
    <p:extLst>
      <p:ext uri="{BB962C8B-B14F-4D97-AF65-F5344CB8AC3E}">
        <p14:creationId xmlns:p14="http://schemas.microsoft.com/office/powerpoint/2010/main" val="385450323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6AD551-B6F0-406D-9B3B-7D943FAF7340}"/>
              </a:ext>
            </a:extLst>
          </p:cNvPr>
          <p:cNvSpPr>
            <a:spLocks noGrp="1"/>
          </p:cNvSpPr>
          <p:nvPr>
            <p:ph type="title"/>
          </p:nvPr>
        </p:nvSpPr>
        <p:spPr>
          <a:xfrm>
            <a:off x="3603914" y="378054"/>
            <a:ext cx="7715855" cy="6101890"/>
          </a:xfrm>
        </p:spPr>
        <p:txBody>
          <a:bodyPr>
            <a:noAutofit/>
          </a:bodyPr>
          <a:lstStyle/>
          <a:p>
            <a:pPr algn="r"/>
            <a:r>
              <a:rPr lang="ar-LB" sz="7200" dirty="0">
                <a:latin typeface="Simplified Arabic" panose="02020603050405020304" pitchFamily="18" charset="-78"/>
                <a:cs typeface="Simplified Arabic" panose="02020603050405020304" pitchFamily="18" charset="-78"/>
              </a:rPr>
              <a:t>الكوكب الثّاني</a:t>
            </a:r>
            <a:r>
              <a:rPr lang="ar-LB" sz="6000" dirty="0">
                <a:latin typeface="Simplified Arabic" panose="02020603050405020304" pitchFamily="18" charset="-78"/>
                <a:cs typeface="Simplified Arabic" panose="02020603050405020304" pitchFamily="18" charset="-78"/>
              </a:rPr>
              <a:t/>
            </a:r>
            <a:br>
              <a:rPr lang="ar-LB" sz="6000" dirty="0">
                <a:latin typeface="Simplified Arabic" panose="02020603050405020304" pitchFamily="18" charset="-78"/>
                <a:cs typeface="Simplified Arabic" panose="02020603050405020304" pitchFamily="18" charset="-78"/>
              </a:rPr>
            </a:br>
            <a:r>
              <a:rPr lang="ar-LB" sz="6000" dirty="0">
                <a:latin typeface="Simplified Arabic" panose="02020603050405020304" pitchFamily="18" charset="-78"/>
                <a:cs typeface="Simplified Arabic" panose="02020603050405020304" pitchFamily="18" charset="-78"/>
              </a:rPr>
              <a:t> </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الكوكب الثّاني كان يسكنه شخص مغرور يصنّف النّاس عادة إلى اثنين لا ثالث لهما: معجب أو حاسد. وهو يرى نفسه بين الأوّل والثّاني محورًا لأنظارهما وللكون بأكمله على كوكبه غير المأهول بالسّكّان.</a:t>
            </a:r>
            <a:b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b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سنجد هذا مع أوّل عبارة نطق بها المغرور. حينما رأى الأمير الصّغير صاح: هذه زيارة معجب بي. </a:t>
            </a:r>
            <a:r>
              <a:rPr lang="en-US" sz="3600" i="0" dirty="0">
                <a:solidFill>
                  <a:schemeClr val="tx1">
                    <a:lumMod val="95000"/>
                  </a:schemeClr>
                </a:solidFill>
                <a:effectLst/>
                <a:latin typeface="Simplified Arabic" panose="02020603050405020304" pitchFamily="18" charset="-78"/>
                <a:cs typeface="Simplified Arabic" panose="02020603050405020304" pitchFamily="18" charset="-78"/>
              </a:rPr>
              <a:t/>
            </a:r>
            <a:br>
              <a:rPr lang="en-US" sz="3600" i="0" dirty="0">
                <a:solidFill>
                  <a:schemeClr val="tx1">
                    <a:lumMod val="95000"/>
                  </a:schemeClr>
                </a:solidFill>
                <a:effectLst/>
                <a:latin typeface="Simplified Arabic" panose="02020603050405020304" pitchFamily="18" charset="-78"/>
                <a:cs typeface="Simplified Arabic" panose="02020603050405020304" pitchFamily="18" charset="-78"/>
              </a:rPr>
            </a:b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وهو ما يمثّل واقع المغرور الّذي يعيش بالفعل في عالم لوحده.</a:t>
            </a:r>
            <a:b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br>
            <a:endParaRPr lang="en-US" sz="3600" dirty="0">
              <a:solidFill>
                <a:schemeClr val="tx1">
                  <a:lumMod val="95000"/>
                </a:schemeClr>
              </a:solidFill>
              <a:latin typeface="Simplified Arabic" panose="02020603050405020304" pitchFamily="18" charset="-78"/>
              <a:cs typeface="Simplified Arabic" panose="02020603050405020304" pitchFamily="18" charset="-78"/>
            </a:endParaRPr>
          </a:p>
        </p:txBody>
      </p:sp>
      <p:pic>
        <p:nvPicPr>
          <p:cNvPr id="5" name="Content Placeholder 4">
            <a:extLst>
              <a:ext uri="{FF2B5EF4-FFF2-40B4-BE49-F238E27FC236}">
                <a16:creationId xmlns:a16="http://schemas.microsoft.com/office/drawing/2014/main" xmlns="" id="{AD2265B8-9273-468A-BCAC-E7E51E29CE7B}"/>
              </a:ext>
            </a:extLst>
          </p:cNvPr>
          <p:cNvPicPr>
            <a:picLocks noGrp="1" noChangeAspect="1"/>
          </p:cNvPicPr>
          <p:nvPr>
            <p:ph idx="1"/>
          </p:nvPr>
        </p:nvPicPr>
        <p:blipFill>
          <a:blip r:embed="rId2"/>
          <a:stretch>
            <a:fillRect/>
          </a:stretch>
        </p:blipFill>
        <p:spPr>
          <a:xfrm>
            <a:off x="66675" y="537034"/>
            <a:ext cx="3358816" cy="578393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4680733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F2FB63-9B3B-4645-9AEA-DB978104DD7E}"/>
              </a:ext>
            </a:extLst>
          </p:cNvPr>
          <p:cNvSpPr>
            <a:spLocks noGrp="1"/>
          </p:cNvSpPr>
          <p:nvPr>
            <p:ph type="title"/>
          </p:nvPr>
        </p:nvSpPr>
        <p:spPr>
          <a:xfrm>
            <a:off x="1" y="0"/>
            <a:ext cx="8420100" cy="6438900"/>
          </a:xfrm>
        </p:spPr>
        <p:txBody>
          <a:bodyPr>
            <a:normAutofit/>
          </a:bodyPr>
          <a:lstStyle/>
          <a:p>
            <a:pPr algn="r"/>
            <a:r>
              <a:rPr lang="ar-LB" sz="7200" dirty="0">
                <a:latin typeface="Simplified Arabic" panose="02020603050405020304" pitchFamily="18" charset="-78"/>
                <a:cs typeface="Simplified Arabic" panose="02020603050405020304" pitchFamily="18" charset="-78"/>
              </a:rPr>
              <a:t>الكوكب الثّالث</a:t>
            </a:r>
            <a:r>
              <a:rPr lang="en-US" sz="7200" dirty="0">
                <a:latin typeface="Simplified Arabic" panose="02020603050405020304" pitchFamily="18" charset="-78"/>
                <a:cs typeface="Simplified Arabic" panose="02020603050405020304" pitchFamily="18" charset="-78"/>
              </a:rPr>
              <a:t> </a:t>
            </a:r>
            <a:r>
              <a:rPr lang="ar-LB" sz="7200" dirty="0">
                <a:latin typeface="Simplified Arabic" panose="02020603050405020304" pitchFamily="18" charset="-78"/>
                <a:cs typeface="Simplified Arabic" panose="02020603050405020304" pitchFamily="18" charset="-78"/>
              </a:rPr>
              <a:t/>
            </a:r>
            <a:br>
              <a:rPr lang="ar-LB" sz="7200" dirty="0">
                <a:latin typeface="Simplified Arabic" panose="02020603050405020304" pitchFamily="18" charset="-78"/>
                <a:cs typeface="Simplified Arabic" panose="02020603050405020304" pitchFamily="18" charset="-78"/>
              </a:rPr>
            </a:br>
            <a:r>
              <a:rPr lang="ar-LB" sz="3600" dirty="0">
                <a:latin typeface="Simplified Arabic" panose="02020603050405020304" pitchFamily="18" charset="-78"/>
                <a:cs typeface="Simplified Arabic" panose="02020603050405020304" pitchFamily="18" charset="-78"/>
              </a:rPr>
              <a:t>كان يسكن الكوكب الثّالث </a:t>
            </a:r>
            <a:r>
              <a:rPr lang="ar-LB" sz="3600" dirty="0">
                <a:solidFill>
                  <a:schemeClr val="tx1">
                    <a:lumMod val="95000"/>
                  </a:schemeClr>
                </a:solidFill>
                <a:latin typeface="Simplified Arabic" panose="02020603050405020304" pitchFamily="18" charset="-78"/>
                <a:cs typeface="Simplified Arabic" panose="02020603050405020304" pitchFamily="18" charset="-78"/>
              </a:rPr>
              <a:t>سكّير ي</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شرب لينسى عار الشّرب. والسّكّير هنا يصوّر كثيرًا الحلقات المفرغة في حياتنا. </a:t>
            </a:r>
            <a:r>
              <a:rPr lang="en-US" sz="3600" i="0" dirty="0">
                <a:solidFill>
                  <a:schemeClr val="tx1">
                    <a:lumMod val="95000"/>
                  </a:schemeClr>
                </a:solidFill>
                <a:effectLst/>
                <a:latin typeface="Simplified Arabic" panose="02020603050405020304" pitchFamily="18" charset="-78"/>
                <a:cs typeface="Simplified Arabic" panose="02020603050405020304" pitchFamily="18" charset="-78"/>
              </a:rPr>
              <a:t/>
            </a:r>
            <a:br>
              <a:rPr lang="en-US" sz="3600" i="0" dirty="0">
                <a:solidFill>
                  <a:schemeClr val="tx1">
                    <a:lumMod val="95000"/>
                  </a:schemeClr>
                </a:solidFill>
                <a:effectLst/>
                <a:latin typeface="Simplified Arabic" panose="02020603050405020304" pitchFamily="18" charset="-78"/>
                <a:cs typeface="Simplified Arabic" panose="02020603050405020304" pitchFamily="18" charset="-78"/>
              </a:rPr>
            </a:b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هو ينتقل من حبّ إلى آخر لينسى حبًّا بعد آخر، الرّكض خلف الحياة من محطة </a:t>
            </a:r>
            <a:r>
              <a:rPr lang="ar-LB" sz="3600" dirty="0">
                <a:solidFill>
                  <a:schemeClr val="tx1">
                    <a:lumMod val="95000"/>
                  </a:schemeClr>
                </a:solidFill>
                <a:effectLst/>
                <a:latin typeface="Simplified Arabic" panose="02020603050405020304" pitchFamily="18" charset="-78"/>
                <a:cs typeface="Simplified Arabic" panose="02020603050405020304" pitchFamily="18" charset="-78"/>
              </a:rPr>
              <a:t>إلى أ</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خرى، وفي كلّ محطّة يصلها يسعى إلى نسيانها عن طريق نفس الرّكض.</a:t>
            </a:r>
            <a:b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br>
            <a:r>
              <a:rPr lang="ar-LB" sz="3200" dirty="0">
                <a:solidFill>
                  <a:schemeClr val="tx1">
                    <a:lumMod val="95000"/>
                  </a:schemeClr>
                </a:solidFill>
              </a:rPr>
              <a:t>  </a:t>
            </a:r>
            <a:endParaRPr lang="en-US" sz="3200" dirty="0">
              <a:solidFill>
                <a:schemeClr val="tx1">
                  <a:lumMod val="95000"/>
                </a:schemeClr>
              </a:solidFill>
            </a:endParaRPr>
          </a:p>
        </p:txBody>
      </p:sp>
      <p:pic>
        <p:nvPicPr>
          <p:cNvPr id="5" name="Content Placeholder 4">
            <a:extLst>
              <a:ext uri="{FF2B5EF4-FFF2-40B4-BE49-F238E27FC236}">
                <a16:creationId xmlns:a16="http://schemas.microsoft.com/office/drawing/2014/main" xmlns="" id="{651BF9DB-5EDC-4F23-8761-FF65448E6FBB}"/>
              </a:ext>
            </a:extLst>
          </p:cNvPr>
          <p:cNvPicPr>
            <a:picLocks noGrp="1" noChangeAspect="1"/>
          </p:cNvPicPr>
          <p:nvPr>
            <p:ph idx="1"/>
          </p:nvPr>
        </p:nvPicPr>
        <p:blipFill>
          <a:blip r:embed="rId2"/>
          <a:stretch>
            <a:fillRect/>
          </a:stretch>
        </p:blipFill>
        <p:spPr>
          <a:xfrm>
            <a:off x="8524875" y="776288"/>
            <a:ext cx="3667125" cy="509111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32123389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DB6095-7E51-4CBD-8144-7781264A0B4F}"/>
              </a:ext>
            </a:extLst>
          </p:cNvPr>
          <p:cNvSpPr>
            <a:spLocks noGrp="1"/>
          </p:cNvSpPr>
          <p:nvPr>
            <p:ph type="title"/>
          </p:nvPr>
        </p:nvSpPr>
        <p:spPr>
          <a:xfrm>
            <a:off x="3810000" y="190500"/>
            <a:ext cx="7457558" cy="5343525"/>
          </a:xfrm>
        </p:spPr>
        <p:txBody>
          <a:bodyPr>
            <a:normAutofit fontScale="90000"/>
          </a:bodyPr>
          <a:lstStyle/>
          <a:p>
            <a:pPr algn="r"/>
            <a:r>
              <a:rPr lang="ar-LB" sz="6600" dirty="0">
                <a:latin typeface="Simplified Arabic" panose="02020603050405020304" pitchFamily="18" charset="-78"/>
                <a:cs typeface="Simplified Arabic" panose="02020603050405020304" pitchFamily="18" charset="-78"/>
              </a:rPr>
              <a:t>الكوكب الرّابع</a:t>
            </a:r>
            <a:br>
              <a:rPr lang="ar-LB" sz="6600" dirty="0">
                <a:latin typeface="Simplified Arabic" panose="02020603050405020304" pitchFamily="18" charset="-78"/>
                <a:cs typeface="Simplified Arabic" panose="02020603050405020304" pitchFamily="18" charset="-78"/>
              </a:rPr>
            </a:br>
            <a:r>
              <a:rPr lang="ar-LB" sz="6600" dirty="0">
                <a:latin typeface="Simplified Arabic" panose="02020603050405020304" pitchFamily="18" charset="-78"/>
                <a:cs typeface="Simplified Arabic" panose="02020603050405020304" pitchFamily="18" charset="-78"/>
              </a:rPr>
              <a:t>  </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الكوكب الرّابع يسكنه رجل أعمال مشغول حتّى أنه لم يرفع رأسه عند وصول الأمير ولا تجري على لسانه سوى لغة الأرقام والعدّ. </a:t>
            </a:r>
            <a:r>
              <a:rPr lang="ar-LB" sz="1800" i="0" dirty="0">
                <a:solidFill>
                  <a:srgbClr val="2C2F34"/>
                </a:solidFill>
                <a:effectLst/>
                <a:latin typeface="Simplified Arabic" panose="02020603050405020304" pitchFamily="18" charset="-78"/>
                <a:cs typeface="Simplified Arabic" panose="02020603050405020304" pitchFamily="18" charset="-78"/>
              </a:rPr>
              <a:t> </a:t>
            </a:r>
            <a:r>
              <a:rPr lang="ar-LB" sz="3200" i="0" dirty="0">
                <a:solidFill>
                  <a:schemeClr val="tx1">
                    <a:lumMod val="95000"/>
                  </a:schemeClr>
                </a:solidFill>
                <a:effectLst/>
                <a:latin typeface="Simplified Arabic" panose="02020603050405020304" pitchFamily="18" charset="-78"/>
                <a:cs typeface="Simplified Arabic" panose="02020603050405020304" pitchFamily="18" charset="-78"/>
              </a:rPr>
              <a:t>سأل الأمير التّاجر: لماذا تملك هذه النّجوم؟ قال: لكي أصبح ثريًّا. سأله : ماذا يفيدك الثّراء ؟ قال: لأشتري نجومًا أخرى.</a:t>
            </a:r>
            <a:br>
              <a:rPr lang="ar-LB" sz="3200" i="0" dirty="0">
                <a:solidFill>
                  <a:schemeClr val="tx1">
                    <a:lumMod val="95000"/>
                  </a:schemeClr>
                </a:solidFill>
                <a:effectLst/>
                <a:latin typeface="Simplified Arabic" panose="02020603050405020304" pitchFamily="18" charset="-78"/>
                <a:cs typeface="Simplified Arabic" panose="02020603050405020304" pitchFamily="18" charset="-78"/>
              </a:rPr>
            </a:br>
            <a:r>
              <a:rPr lang="ar-LB" sz="3200" i="0" dirty="0">
                <a:solidFill>
                  <a:schemeClr val="tx1">
                    <a:lumMod val="95000"/>
                  </a:schemeClr>
                </a:solidFill>
                <a:effectLst/>
                <a:latin typeface="Simplified Arabic" panose="02020603050405020304" pitchFamily="18" charset="-78"/>
                <a:cs typeface="Simplified Arabic" panose="02020603050405020304" pitchFamily="18" charset="-78"/>
              </a:rPr>
              <a:t>وهنا حلقة مفرغة أخرى يصبح فيها المال والثّراء غاية بحدّ ذاتها ، فهو يريد أن يملك نجومًا كثيرة ليشتري نجومًا ولذلك تنبّه الأمير لهذه المقاربة وقال: هذا يفكّر مثل السكّير. </a:t>
            </a:r>
            <a:br>
              <a:rPr lang="ar-LB" sz="3200" i="0" dirty="0">
                <a:solidFill>
                  <a:schemeClr val="tx1">
                    <a:lumMod val="95000"/>
                  </a:schemeClr>
                </a:solidFill>
                <a:effectLst/>
                <a:latin typeface="Simplified Arabic" panose="02020603050405020304" pitchFamily="18" charset="-78"/>
                <a:cs typeface="Simplified Arabic" panose="02020603050405020304" pitchFamily="18" charset="-78"/>
              </a:rPr>
            </a:br>
            <a:endParaRPr lang="en-US" sz="3200" dirty="0">
              <a:solidFill>
                <a:schemeClr val="tx1">
                  <a:lumMod val="95000"/>
                </a:schemeClr>
              </a:solidFill>
              <a:latin typeface="Simplified Arabic" panose="02020603050405020304" pitchFamily="18" charset="-78"/>
              <a:cs typeface="Simplified Arabic" panose="02020603050405020304" pitchFamily="18" charset="-78"/>
            </a:endParaRPr>
          </a:p>
        </p:txBody>
      </p:sp>
      <p:pic>
        <p:nvPicPr>
          <p:cNvPr id="5" name="Content Placeholder 4">
            <a:extLst>
              <a:ext uri="{FF2B5EF4-FFF2-40B4-BE49-F238E27FC236}">
                <a16:creationId xmlns:a16="http://schemas.microsoft.com/office/drawing/2014/main" xmlns="" id="{9C9AD87C-CB4A-4797-BDAB-6A45D33EDF99}"/>
              </a:ext>
            </a:extLst>
          </p:cNvPr>
          <p:cNvPicPr>
            <a:picLocks noGrp="1" noChangeAspect="1"/>
          </p:cNvPicPr>
          <p:nvPr>
            <p:ph idx="1"/>
          </p:nvPr>
        </p:nvPicPr>
        <p:blipFill>
          <a:blip r:embed="rId2"/>
          <a:srcRect/>
          <a:stretch/>
        </p:blipFill>
        <p:spPr>
          <a:xfrm>
            <a:off x="0" y="523875"/>
            <a:ext cx="3914775" cy="48958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16244846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335E89-D215-4E24-9AE7-4F93C0061ECE}"/>
              </a:ext>
            </a:extLst>
          </p:cNvPr>
          <p:cNvSpPr>
            <a:spLocks noGrp="1"/>
          </p:cNvSpPr>
          <p:nvPr>
            <p:ph type="title"/>
          </p:nvPr>
        </p:nvSpPr>
        <p:spPr>
          <a:xfrm>
            <a:off x="193964" y="609601"/>
            <a:ext cx="8511886" cy="5457825"/>
          </a:xfrm>
        </p:spPr>
        <p:txBody>
          <a:bodyPr>
            <a:normAutofit fontScale="90000"/>
          </a:bodyPr>
          <a:lstStyle/>
          <a:p>
            <a:pPr algn="r"/>
            <a:r>
              <a:rPr lang="ar-LB" sz="7200" dirty="0">
                <a:latin typeface="Simplified Arabic" panose="02020603050405020304" pitchFamily="18" charset="-78"/>
                <a:cs typeface="Simplified Arabic" panose="02020603050405020304" pitchFamily="18" charset="-78"/>
              </a:rPr>
              <a:t>الكوكب </a:t>
            </a:r>
            <a:r>
              <a:rPr lang="ar-LB" sz="8000" dirty="0">
                <a:solidFill>
                  <a:schemeClr val="tx1">
                    <a:lumMod val="95000"/>
                  </a:schemeClr>
                </a:solidFill>
                <a:latin typeface="Simplified Arabic" panose="02020603050405020304" pitchFamily="18" charset="-78"/>
                <a:cs typeface="Simplified Arabic" panose="02020603050405020304" pitchFamily="18" charset="-78"/>
              </a:rPr>
              <a:t>الخامس</a:t>
            </a:r>
            <a:r>
              <a:rPr lang="ar-LB" sz="3600" dirty="0">
                <a:solidFill>
                  <a:schemeClr val="tx1">
                    <a:lumMod val="95000"/>
                  </a:schemeClr>
                </a:solidFill>
                <a:latin typeface="Simplified Arabic" panose="02020603050405020304" pitchFamily="18" charset="-78"/>
                <a:cs typeface="Simplified Arabic" panose="02020603050405020304" pitchFamily="18" charset="-78"/>
              </a:rPr>
              <a:t/>
            </a:r>
            <a:br>
              <a:rPr lang="ar-LB" sz="3600" dirty="0">
                <a:solidFill>
                  <a:schemeClr val="tx1">
                    <a:lumMod val="95000"/>
                  </a:schemeClr>
                </a:solidFill>
                <a:latin typeface="Simplified Arabic" panose="02020603050405020304" pitchFamily="18" charset="-78"/>
                <a:cs typeface="Simplified Arabic" panose="02020603050405020304" pitchFamily="18" charset="-78"/>
              </a:rPr>
            </a:br>
            <a:r>
              <a:rPr lang="ar-LB" sz="3600" dirty="0">
                <a:solidFill>
                  <a:schemeClr val="tx1">
                    <a:lumMod val="95000"/>
                  </a:schemeClr>
                </a:solidFill>
                <a:latin typeface="Simplified Arabic" panose="02020603050405020304" pitchFamily="18" charset="-78"/>
                <a:cs typeface="Simplified Arabic" panose="02020603050405020304" pitchFamily="18" charset="-78"/>
              </a:rPr>
              <a:t>   </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الكوكب الخامس كان لرجل غريب وظيفته إشعال المصابيح وإطفاؤها على كوكبه الصّغير الّذي</a:t>
            </a:r>
            <a:r>
              <a:rPr lang="ar-LB" sz="4000" i="0" dirty="0">
                <a:solidFill>
                  <a:schemeClr val="tx1">
                    <a:lumMod val="95000"/>
                  </a:schemeClr>
                </a:solidFill>
                <a:effectLst/>
                <a:latin typeface="Simplified Arabic" panose="02020603050405020304" pitchFamily="18" charset="-78"/>
                <a:cs typeface="Simplified Arabic" panose="02020603050405020304" pitchFamily="18" charset="-78"/>
              </a:rPr>
              <a:t> يبلغ طول اليوم الكامل دقيقةً واحدة</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 هو لا يدري لماذا عليه أن يطفئها ولماذا عليه أن يشعلها، ما يعرفه أنّها تعليمات عليه القيام بها.</a:t>
            </a:r>
            <a:b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b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   هنا يسخر المؤلّف من البيروقراطيّة ربّما لا يفهم لماذا جاءت،  وقد لا تواكب تغيّر الظّروف ويصبح السّبب خلف القيام بكل شيء هو وجود التّعليمات</a:t>
            </a:r>
            <a:r>
              <a:rPr lang="ar-LB" sz="3200" dirty="0">
                <a:solidFill>
                  <a:schemeClr val="tx1">
                    <a:lumMod val="95000"/>
                  </a:schemeClr>
                </a:solidFill>
                <a:effectLst/>
                <a:latin typeface="-apple-system"/>
              </a:rPr>
              <a:t>.</a:t>
            </a:r>
            <a:endParaRPr lang="en-US" sz="3200" dirty="0">
              <a:solidFill>
                <a:schemeClr val="tx1">
                  <a:lumMod val="95000"/>
                </a:schemeClr>
              </a:solidFill>
            </a:endParaRPr>
          </a:p>
        </p:txBody>
      </p:sp>
      <p:pic>
        <p:nvPicPr>
          <p:cNvPr id="5" name="Content Placeholder 4">
            <a:extLst>
              <a:ext uri="{FF2B5EF4-FFF2-40B4-BE49-F238E27FC236}">
                <a16:creationId xmlns:a16="http://schemas.microsoft.com/office/drawing/2014/main" xmlns="" id="{ABE64E8E-AF14-467E-BF16-DBDDEBDC7839}"/>
              </a:ext>
            </a:extLst>
          </p:cNvPr>
          <p:cNvPicPr>
            <a:picLocks noGrp="1" noChangeAspect="1"/>
          </p:cNvPicPr>
          <p:nvPr>
            <p:ph idx="1"/>
          </p:nvPr>
        </p:nvPicPr>
        <p:blipFill>
          <a:blip r:embed="rId2"/>
          <a:stretch>
            <a:fillRect/>
          </a:stretch>
        </p:blipFill>
        <p:spPr>
          <a:xfrm>
            <a:off x="9039225" y="609601"/>
            <a:ext cx="3152775" cy="563879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018010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3F2F2A-D0BF-42C8-A26F-1668967DACC9}"/>
              </a:ext>
            </a:extLst>
          </p:cNvPr>
          <p:cNvSpPr>
            <a:spLocks noGrp="1"/>
          </p:cNvSpPr>
          <p:nvPr>
            <p:ph type="title"/>
          </p:nvPr>
        </p:nvSpPr>
        <p:spPr>
          <a:xfrm>
            <a:off x="3219450" y="609599"/>
            <a:ext cx="8048108" cy="5638799"/>
          </a:xfrm>
        </p:spPr>
        <p:txBody>
          <a:bodyPr>
            <a:noAutofit/>
          </a:bodyPr>
          <a:lstStyle/>
          <a:p>
            <a:pPr algn="r"/>
            <a:r>
              <a:rPr lang="ar-LB" sz="7200" dirty="0">
                <a:latin typeface="Simplified Arabic" panose="02020603050405020304" pitchFamily="18" charset="-78"/>
                <a:cs typeface="Simplified Arabic" panose="02020603050405020304" pitchFamily="18" charset="-78"/>
              </a:rPr>
              <a:t>الكوكب السّادس</a:t>
            </a:r>
            <a:br>
              <a:rPr lang="ar-LB" sz="7200" dirty="0">
                <a:latin typeface="Simplified Arabic" panose="02020603050405020304" pitchFamily="18" charset="-78"/>
                <a:cs typeface="Simplified Arabic" panose="02020603050405020304" pitchFamily="18" charset="-78"/>
              </a:rPr>
            </a:br>
            <a:r>
              <a:rPr lang="ar-LB" sz="7200" dirty="0">
                <a:latin typeface="Simplified Arabic" panose="02020603050405020304" pitchFamily="18" charset="-78"/>
                <a:cs typeface="Simplified Arabic" panose="02020603050405020304" pitchFamily="18" charset="-78"/>
              </a:rPr>
              <a:t> </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الكوكب السادس يسكن فيه جغرافيّ وكان الكوكب كبيرًا وعلى الرّغم من كونه جغرافيًّا إلّا أنّه كان يجهل كوكبه. فلمّا استغرب الأمير أجابه بأنه ليس مستكشفًا، فالجغرافيّ فقط يستقبل المستكشفين ويستجوبهم ويسجّل ذكرياتهم. يبدو لي هنا أنّه يسخر من القرّاء. هو مستعدّ أن يقرأ كتابًا يصف له شكل الأرض الّتي يقف فوقها مع أنّ في استطاعته أن ينظر هو إليها ويراها، لكنّه منفصل عن حياته لا يراها إلّا بعيون الآخرين، يسمع عن الحياة أكثر ممّا يسمع منها.</a:t>
            </a:r>
            <a:b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br>
            <a:endParaRPr lang="en-US" sz="3600" dirty="0">
              <a:solidFill>
                <a:schemeClr val="tx1">
                  <a:lumMod val="95000"/>
                </a:schemeClr>
              </a:solidFill>
              <a:latin typeface="Simplified Arabic" panose="02020603050405020304" pitchFamily="18" charset="-78"/>
              <a:cs typeface="Simplified Arabic" panose="02020603050405020304" pitchFamily="18" charset="-78"/>
            </a:endParaRPr>
          </a:p>
        </p:txBody>
      </p:sp>
      <p:pic>
        <p:nvPicPr>
          <p:cNvPr id="5" name="Content Placeholder 4">
            <a:extLst>
              <a:ext uri="{FF2B5EF4-FFF2-40B4-BE49-F238E27FC236}">
                <a16:creationId xmlns:a16="http://schemas.microsoft.com/office/drawing/2014/main" xmlns="" id="{E0C859DC-80C6-42D5-B60A-3BA1FF2ABCA4}"/>
              </a:ext>
            </a:extLst>
          </p:cNvPr>
          <p:cNvPicPr>
            <a:picLocks noGrp="1" noChangeAspect="1"/>
          </p:cNvPicPr>
          <p:nvPr>
            <p:ph idx="1"/>
          </p:nvPr>
        </p:nvPicPr>
        <p:blipFill>
          <a:blip r:embed="rId2"/>
          <a:stretch>
            <a:fillRect/>
          </a:stretch>
        </p:blipFill>
        <p:spPr>
          <a:xfrm>
            <a:off x="0" y="609601"/>
            <a:ext cx="3219450" cy="540067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29846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CC478B-017B-47C0-A6C8-99F24E9BCD3F}"/>
              </a:ext>
            </a:extLst>
          </p:cNvPr>
          <p:cNvSpPr>
            <a:spLocks noGrp="1"/>
          </p:cNvSpPr>
          <p:nvPr>
            <p:ph type="title"/>
          </p:nvPr>
        </p:nvSpPr>
        <p:spPr>
          <a:xfrm>
            <a:off x="866171" y="1019175"/>
            <a:ext cx="7249130" cy="5272088"/>
          </a:xfrm>
        </p:spPr>
        <p:txBody>
          <a:bodyPr>
            <a:noAutofit/>
          </a:bodyPr>
          <a:lstStyle/>
          <a:p>
            <a:pPr algn="r"/>
            <a:r>
              <a:rPr lang="ar-LB" sz="6000" dirty="0">
                <a:latin typeface="Simplified Arabic" panose="02020603050405020304" pitchFamily="18" charset="-78"/>
                <a:cs typeface="Simplified Arabic" panose="02020603050405020304" pitchFamily="18" charset="-78"/>
              </a:rPr>
              <a:t>الكوكب السّابع</a:t>
            </a:r>
            <a:r>
              <a:rPr lang="en-US" sz="6000" dirty="0">
                <a:latin typeface="Simplified Arabic" panose="02020603050405020304" pitchFamily="18" charset="-78"/>
                <a:cs typeface="Simplified Arabic" panose="02020603050405020304" pitchFamily="18" charset="-78"/>
              </a:rPr>
              <a:t/>
            </a:r>
            <a:br>
              <a:rPr lang="en-US" sz="6000" dirty="0">
                <a:latin typeface="Simplified Arabic" panose="02020603050405020304" pitchFamily="18" charset="-78"/>
                <a:cs typeface="Simplified Arabic" panose="02020603050405020304" pitchFamily="18" charset="-78"/>
              </a:rPr>
            </a:br>
            <a:r>
              <a:rPr lang="ar-LB" sz="6000" dirty="0">
                <a:latin typeface="Simplified Arabic" panose="02020603050405020304" pitchFamily="18" charset="-78"/>
                <a:cs typeface="Simplified Arabic" panose="02020603050405020304" pitchFamily="18" charset="-78"/>
              </a:rPr>
              <a:t>   </a:t>
            </a:r>
            <a:r>
              <a:rPr lang="ar-LB" sz="2800" dirty="0">
                <a:latin typeface="Simplified Arabic" panose="02020603050405020304" pitchFamily="18" charset="-78"/>
                <a:cs typeface="Simplified Arabic" panose="02020603050405020304" pitchFamily="18" charset="-78"/>
              </a:rPr>
              <a:t>ا</a:t>
            </a:r>
            <a:r>
              <a:rPr lang="ar-LB" sz="3200" i="0" dirty="0">
                <a:solidFill>
                  <a:schemeClr val="tx1">
                    <a:lumMod val="95000"/>
                  </a:schemeClr>
                </a:solidFill>
                <a:effectLst/>
                <a:latin typeface="Simplified Arabic" panose="02020603050405020304" pitchFamily="18" charset="-78"/>
                <a:cs typeface="Simplified Arabic" panose="02020603050405020304" pitchFamily="18" charset="-78"/>
              </a:rPr>
              <a:t>لكوكب السّابع والأخير كان كوكب الأرض ، عندما مشى في حديقة ملأى بالورود تشبه وردته شعر بحزن شديد</a:t>
            </a:r>
            <a:r>
              <a:rPr lang="ar-LB" sz="3200" dirty="0">
                <a:solidFill>
                  <a:schemeClr val="tx1">
                    <a:lumMod val="95000"/>
                  </a:schemeClr>
                </a:solidFill>
                <a:effectLst/>
                <a:latin typeface="Simplified Arabic" panose="02020603050405020304" pitchFamily="18" charset="-78"/>
                <a:cs typeface="Simplified Arabic" panose="02020603050405020304" pitchFamily="18" charset="-78"/>
              </a:rPr>
              <a:t>.</a:t>
            </a:r>
            <a:r>
              <a:rPr lang="ar-LB" sz="3200" i="0" dirty="0">
                <a:solidFill>
                  <a:schemeClr val="tx1">
                    <a:lumMod val="95000"/>
                  </a:schemeClr>
                </a:solidFill>
                <a:effectLst/>
                <a:latin typeface="Simplified Arabic" panose="02020603050405020304" pitchFamily="18" charset="-78"/>
                <a:cs typeface="Simplified Arabic" panose="02020603050405020304" pitchFamily="18" charset="-78"/>
              </a:rPr>
              <a:t/>
            </a:r>
            <a:br>
              <a:rPr lang="ar-LB" sz="3200" i="0" dirty="0">
                <a:solidFill>
                  <a:schemeClr val="tx1">
                    <a:lumMod val="95000"/>
                  </a:schemeClr>
                </a:solidFill>
                <a:effectLst/>
                <a:latin typeface="Simplified Arabic" panose="02020603050405020304" pitchFamily="18" charset="-78"/>
                <a:cs typeface="Simplified Arabic" panose="02020603050405020304" pitchFamily="18" charset="-78"/>
              </a:rPr>
            </a:br>
            <a:r>
              <a:rPr lang="ar-LB" sz="3200" i="0" dirty="0">
                <a:solidFill>
                  <a:schemeClr val="tx1">
                    <a:lumMod val="95000"/>
                  </a:schemeClr>
                </a:solidFill>
                <a:effectLst/>
                <a:latin typeface="Simplified Arabic" panose="02020603050405020304" pitchFamily="18" charset="-78"/>
                <a:cs typeface="Simplified Arabic" panose="02020603050405020304" pitchFamily="18" charset="-78"/>
              </a:rPr>
              <a:t>لكنّه التقى بعدها بثعلب علّمه أنّ الوقت الّذي صرفه من أجل العناية بوردته وسقايتها والحديث معها هو ما أكسبها تلك الأهمّيّة وجعلها فريدة في كونها </a:t>
            </a:r>
            <a:r>
              <a:rPr lang="ar-LB" sz="3200" dirty="0">
                <a:solidFill>
                  <a:schemeClr val="tx1">
                    <a:lumMod val="95000"/>
                  </a:schemeClr>
                </a:solidFill>
                <a:effectLst/>
                <a:latin typeface="Simplified Arabic" panose="02020603050405020304" pitchFamily="18" charset="-78"/>
                <a:cs typeface="Simplified Arabic" panose="02020603050405020304" pitchFamily="18" charset="-78"/>
              </a:rPr>
              <a:t>و</a:t>
            </a: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أدرك أنّه يتحمّل جزءًا من مسؤوليّة خلافه مع وردته.</a:t>
            </a:r>
            <a:b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br>
            <a: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t>    أشياء يدركها القلب، وفقط بالقلب يمكن للمرء أن يرى الأشياء على حقيقتها. </a:t>
            </a:r>
            <a:br>
              <a:rPr lang="ar-LB" sz="3600" i="0" dirty="0">
                <a:solidFill>
                  <a:schemeClr val="tx1">
                    <a:lumMod val="95000"/>
                  </a:schemeClr>
                </a:solidFill>
                <a:effectLst/>
                <a:latin typeface="Simplified Arabic" panose="02020603050405020304" pitchFamily="18" charset="-78"/>
                <a:cs typeface="Simplified Arabic" panose="02020603050405020304" pitchFamily="18" charset="-78"/>
              </a:rPr>
            </a:br>
            <a:endParaRPr lang="en-US" sz="3600" dirty="0">
              <a:solidFill>
                <a:schemeClr val="tx1">
                  <a:lumMod val="95000"/>
                </a:schemeClr>
              </a:solidFill>
              <a:latin typeface="Simplified Arabic" panose="02020603050405020304" pitchFamily="18" charset="-78"/>
              <a:cs typeface="Simplified Arabic" panose="02020603050405020304" pitchFamily="18" charset="-78"/>
            </a:endParaRPr>
          </a:p>
        </p:txBody>
      </p:sp>
      <p:pic>
        <p:nvPicPr>
          <p:cNvPr id="5" name="Content Placeholder 4">
            <a:extLst>
              <a:ext uri="{FF2B5EF4-FFF2-40B4-BE49-F238E27FC236}">
                <a16:creationId xmlns:a16="http://schemas.microsoft.com/office/drawing/2014/main" xmlns="" id="{91A03186-CBB2-4012-954C-E85586AE772B}"/>
              </a:ext>
            </a:extLst>
          </p:cNvPr>
          <p:cNvPicPr>
            <a:picLocks noGrp="1" noChangeAspect="1"/>
          </p:cNvPicPr>
          <p:nvPr>
            <p:ph idx="1"/>
          </p:nvPr>
        </p:nvPicPr>
        <p:blipFill>
          <a:blip r:embed="rId2"/>
          <a:stretch>
            <a:fillRect/>
          </a:stretch>
        </p:blipFill>
        <p:spPr>
          <a:xfrm>
            <a:off x="8648700" y="714376"/>
            <a:ext cx="3543300" cy="516731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846121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6C1125-8381-4F88-A5D6-721A68F3D394}"/>
              </a:ext>
            </a:extLst>
          </p:cNvPr>
          <p:cNvSpPr>
            <a:spLocks noGrp="1"/>
          </p:cNvSpPr>
          <p:nvPr>
            <p:ph type="title"/>
          </p:nvPr>
        </p:nvSpPr>
        <p:spPr>
          <a:xfrm>
            <a:off x="5645426" y="685800"/>
            <a:ext cx="5857598" cy="4469296"/>
          </a:xfrm>
        </p:spPr>
        <p:txBody>
          <a:bodyPr>
            <a:normAutofit/>
          </a:bodyPr>
          <a:lstStyle/>
          <a:p>
            <a:pPr algn="r"/>
            <a:r>
              <a:rPr lang="ar-LB" b="1" dirty="0">
                <a:latin typeface="Simplified Arabic" panose="02020603050405020304" pitchFamily="18" charset="-78"/>
                <a:cs typeface="Simplified Arabic" panose="02020603050405020304" pitchFamily="18" charset="-78"/>
              </a:rPr>
              <a:t>"لا نبصر جيّدًا إلا بالقلب فإنّ الجوهر لا تراه العين"- أنطوان دي سانت أكزوبيري</a:t>
            </a:r>
            <a:br>
              <a:rPr lang="ar-LB" b="1" dirty="0">
                <a:latin typeface="Simplified Arabic" panose="02020603050405020304" pitchFamily="18" charset="-78"/>
                <a:cs typeface="Simplified Arabic" panose="02020603050405020304" pitchFamily="18" charset="-78"/>
              </a:rPr>
            </a:br>
            <a:r>
              <a:rPr lang="ar-LB" b="1" dirty="0">
                <a:latin typeface="Simplified Arabic" panose="02020603050405020304" pitchFamily="18" charset="-78"/>
                <a:cs typeface="Simplified Arabic" panose="02020603050405020304" pitchFamily="18" charset="-78"/>
              </a:rPr>
              <a:t/>
            </a:r>
            <a:br>
              <a:rPr lang="ar-LB" b="1" dirty="0">
                <a:latin typeface="Simplified Arabic" panose="02020603050405020304" pitchFamily="18" charset="-78"/>
                <a:cs typeface="Simplified Arabic" panose="02020603050405020304" pitchFamily="18" charset="-78"/>
              </a:rPr>
            </a:br>
            <a:r>
              <a:rPr lang="ar-LB" i="1" dirty="0">
                <a:latin typeface="Simplified Arabic" panose="02020603050405020304" pitchFamily="18" charset="-78"/>
                <a:cs typeface="Simplified Arabic" panose="02020603050405020304" pitchFamily="18" charset="-78"/>
              </a:rPr>
              <a:t>هذا ما  تعلمّه إكزوبيري من المغامرات الّتي خاضها في رحلاته.</a:t>
            </a:r>
            <a:endParaRPr lang="en-US" i="1" dirty="0">
              <a:latin typeface="Simplified Arabic" panose="02020603050405020304" pitchFamily="18" charset="-78"/>
              <a:cs typeface="Simplified Arabic" panose="02020603050405020304" pitchFamily="18" charset="-78"/>
            </a:endParaRPr>
          </a:p>
        </p:txBody>
      </p:sp>
      <p:pic>
        <p:nvPicPr>
          <p:cNvPr id="4" name="Content Placeholder 3">
            <a:extLst>
              <a:ext uri="{FF2B5EF4-FFF2-40B4-BE49-F238E27FC236}">
                <a16:creationId xmlns:a16="http://schemas.microsoft.com/office/drawing/2014/main" xmlns="" id="{B4EFA18A-5998-4511-ACEF-9659FDA065C7}"/>
              </a:ext>
            </a:extLst>
          </p:cNvPr>
          <p:cNvPicPr>
            <a:picLocks noGrp="1" noChangeAspect="1"/>
          </p:cNvPicPr>
          <p:nvPr>
            <p:ph idx="1"/>
          </p:nvPr>
        </p:nvPicPr>
        <p:blipFill>
          <a:blip r:embed="rId2"/>
          <a:stretch>
            <a:fillRect/>
          </a:stretch>
        </p:blipFill>
        <p:spPr>
          <a:xfrm>
            <a:off x="331305" y="503583"/>
            <a:ext cx="4638260" cy="3538330"/>
          </a:xfrm>
          <a:prstGeom prst="rect">
            <a:avLst/>
          </a:prstGeom>
        </p:spPr>
      </p:pic>
      <p:pic>
        <p:nvPicPr>
          <p:cNvPr id="3" name="Picture 2">
            <a:extLst>
              <a:ext uri="{FF2B5EF4-FFF2-40B4-BE49-F238E27FC236}">
                <a16:creationId xmlns:a16="http://schemas.microsoft.com/office/drawing/2014/main" xmlns="" id="{9D9FF46D-8D59-4AF0-BC94-693F989D6C20}"/>
              </a:ext>
            </a:extLst>
          </p:cNvPr>
          <p:cNvPicPr>
            <a:picLocks noChangeAspect="1"/>
          </p:cNvPicPr>
          <p:nvPr/>
        </p:nvPicPr>
        <p:blipFill>
          <a:blip r:embed="rId3"/>
          <a:stretch>
            <a:fillRect/>
          </a:stretch>
        </p:blipFill>
        <p:spPr>
          <a:xfrm>
            <a:off x="331305" y="4147931"/>
            <a:ext cx="4638260" cy="2206486"/>
          </a:xfrm>
          <a:prstGeom prst="rect">
            <a:avLst/>
          </a:prstGeom>
        </p:spPr>
      </p:pic>
    </p:spTree>
    <p:extLst>
      <p:ext uri="{BB962C8B-B14F-4D97-AF65-F5344CB8AC3E}">
        <p14:creationId xmlns:p14="http://schemas.microsoft.com/office/powerpoint/2010/main" val="2381802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0A5B94-47C1-47FB-ABCD-4F163250D7E8}"/>
              </a:ext>
            </a:extLst>
          </p:cNvPr>
          <p:cNvSpPr>
            <a:spLocks noGrp="1"/>
          </p:cNvSpPr>
          <p:nvPr>
            <p:ph type="title"/>
          </p:nvPr>
        </p:nvSpPr>
        <p:spPr>
          <a:xfrm>
            <a:off x="2663687" y="685800"/>
            <a:ext cx="8839337"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xmlns="" id="{CD705720-84F9-478A-AC49-A6AAF5FBE9ED}"/>
              </a:ext>
            </a:extLst>
          </p:cNvPr>
          <p:cNvSpPr>
            <a:spLocks noGrp="1"/>
          </p:cNvSpPr>
          <p:nvPr>
            <p:ph idx="1"/>
          </p:nvPr>
        </p:nvSpPr>
        <p:spPr>
          <a:xfrm>
            <a:off x="2105891" y="1679713"/>
            <a:ext cx="9238106" cy="4002157"/>
          </a:xfrm>
        </p:spPr>
        <p:txBody>
          <a:bodyPr/>
          <a:lstStyle/>
          <a:p>
            <a:pPr marL="0" indent="0" algn="just" rtl="1">
              <a:buNone/>
            </a:pPr>
            <a:r>
              <a:rPr lang="ar-LB" sz="2800" b="1" dirty="0">
                <a:latin typeface="Simplified Arabic" panose="02020603050405020304" pitchFamily="18" charset="-78"/>
                <a:cs typeface="Simplified Arabic" panose="02020603050405020304" pitchFamily="18" charset="-78"/>
              </a:rPr>
              <a:t>    أكثر ما أعجبني في القصّة تشديد الكاتب على التّواصل الرّوحي مع الأفكار الطّموح بشكلٍ نقيّ بعيد من عالم الضّجيج، فهو كوّن لنفسه فكرة مع زهرة ترمُز إلى طموحٍ ما وقد رآها واستطاع التّواصل معها بينما عجز النّاس عن ذلك.</a:t>
            </a:r>
          </a:p>
          <a:p>
            <a:pPr marL="0" indent="0" algn="just" rtl="1">
              <a:buNone/>
            </a:pPr>
            <a:r>
              <a:rPr lang="ar-LB" sz="2800" b="1" dirty="0">
                <a:latin typeface="Simplified Arabic" panose="02020603050405020304" pitchFamily="18" charset="-78"/>
                <a:cs typeface="Simplified Arabic" panose="02020603050405020304" pitchFamily="18" charset="-78"/>
              </a:rPr>
              <a:t>   وتجسيدًا لهذه الفكرة، يرى الكاتب أنّ الغرق في المحيط أسهل من الغرق في الرّمال الّتي تمثّل بالنسبة إليه الفوضى التّي يعيشها العالم وعدم قدرته على تمييز الأشياء لأنّ الغرق في الضّجيج يشكّل خطرًا أكبر على العقل الإنسانيّ من الغرق الجسديّ في المحيط.</a:t>
            </a:r>
          </a:p>
          <a:p>
            <a:pPr marL="0" indent="0" algn="r">
              <a:buNone/>
            </a:pPr>
            <a:endParaRPr lang="en-US" b="1" dirty="0">
              <a:latin typeface="Simplified Arabic" panose="02020603050405020304" pitchFamily="18" charset="-78"/>
              <a:cs typeface="Simplified Arabic" panose="02020603050405020304" pitchFamily="18" charset="-78"/>
            </a:endParaRPr>
          </a:p>
        </p:txBody>
      </p:sp>
      <p:pic>
        <p:nvPicPr>
          <p:cNvPr id="4" name="Picture 3">
            <a:extLst>
              <a:ext uri="{FF2B5EF4-FFF2-40B4-BE49-F238E27FC236}">
                <a16:creationId xmlns:a16="http://schemas.microsoft.com/office/drawing/2014/main" xmlns="" id="{B5E14DEE-001E-42E0-979B-03EE5BFA3814}"/>
              </a:ext>
            </a:extLst>
          </p:cNvPr>
          <p:cNvPicPr>
            <a:picLocks noChangeAspect="1"/>
          </p:cNvPicPr>
          <p:nvPr/>
        </p:nvPicPr>
        <p:blipFill>
          <a:blip r:embed="rId2"/>
          <a:stretch>
            <a:fillRect/>
          </a:stretch>
        </p:blipFill>
        <p:spPr>
          <a:xfrm>
            <a:off x="196197" y="3323420"/>
            <a:ext cx="1542422" cy="2358450"/>
          </a:xfrm>
          <a:prstGeom prst="rect">
            <a:avLst/>
          </a:prstGeom>
        </p:spPr>
      </p:pic>
    </p:spTree>
    <p:extLst>
      <p:ext uri="{BB962C8B-B14F-4D97-AF65-F5344CB8AC3E}">
        <p14:creationId xmlns:p14="http://schemas.microsoft.com/office/powerpoint/2010/main" val="1743333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077CFEE-EEAB-49E0-B0E3-04742F645418}"/>
              </a:ext>
            </a:extLst>
          </p:cNvPr>
          <p:cNvSpPr>
            <a:spLocks noGrp="1"/>
          </p:cNvSpPr>
          <p:nvPr>
            <p:ph idx="1"/>
          </p:nvPr>
        </p:nvSpPr>
        <p:spPr>
          <a:xfrm>
            <a:off x="838200" y="3035393"/>
            <a:ext cx="10515600" cy="4351338"/>
          </a:xfrm>
        </p:spPr>
        <p:txBody>
          <a:bodyPr>
            <a:normAutofit/>
          </a:bodyPr>
          <a:lstStyle/>
          <a:p>
            <a:pPr marL="0" indent="0" algn="just" rtl="1">
              <a:buNone/>
            </a:pPr>
            <a:r>
              <a:rPr lang="ar-LB" sz="3600" b="1" dirty="0"/>
              <a:t>   </a:t>
            </a:r>
            <a:r>
              <a:rPr lang="ar-LB" sz="3600" b="1" dirty="0">
                <a:latin typeface="Simplified Arabic" panose="02020603050405020304" pitchFamily="18" charset="-78"/>
                <a:cs typeface="Simplified Arabic" panose="02020603050405020304" pitchFamily="18" charset="-78"/>
              </a:rPr>
              <a:t>أحببت الطّريقة الّتي عبّر بها عن الأشخاص الّذين التقى بهم كما لو كان يخبر الطّيّار عن مغامرته بلغة تمزج الواقع بالخيال والحلم بالحقيقة من خلال وضع هؤلاء الأشخاص على كواكب مختلفة</a:t>
            </a:r>
            <a:r>
              <a:rPr lang="ar-LB" sz="3600" dirty="0">
                <a:latin typeface="Simplified Arabic" panose="02020603050405020304" pitchFamily="18" charset="-78"/>
                <a:cs typeface="Simplified Arabic" panose="02020603050405020304" pitchFamily="18" charset="-78"/>
              </a:rPr>
              <a:t>.</a:t>
            </a:r>
            <a:endParaRPr lang="en-US" sz="3600" dirty="0">
              <a:latin typeface="Simplified Arabic" panose="02020603050405020304" pitchFamily="18" charset="-78"/>
              <a:cs typeface="Simplified Arabic" panose="02020603050405020304" pitchFamily="18" charset="-78"/>
            </a:endParaRPr>
          </a:p>
        </p:txBody>
      </p:sp>
      <p:pic>
        <p:nvPicPr>
          <p:cNvPr id="4" name="Picture 3">
            <a:extLst>
              <a:ext uri="{FF2B5EF4-FFF2-40B4-BE49-F238E27FC236}">
                <a16:creationId xmlns:a16="http://schemas.microsoft.com/office/drawing/2014/main" xmlns="" id="{DD657B7F-AC9E-40BE-943D-A66932679C4D}"/>
              </a:ext>
            </a:extLst>
          </p:cNvPr>
          <p:cNvPicPr>
            <a:picLocks noChangeAspect="1"/>
          </p:cNvPicPr>
          <p:nvPr/>
        </p:nvPicPr>
        <p:blipFill>
          <a:blip r:embed="rId2"/>
          <a:stretch>
            <a:fillRect/>
          </a:stretch>
        </p:blipFill>
        <p:spPr>
          <a:xfrm>
            <a:off x="838200" y="685800"/>
            <a:ext cx="4218709" cy="2083903"/>
          </a:xfrm>
          <a:prstGeom prst="rect">
            <a:avLst/>
          </a:prstGeom>
        </p:spPr>
      </p:pic>
    </p:spTree>
    <p:extLst>
      <p:ext uri="{BB962C8B-B14F-4D97-AF65-F5344CB8AC3E}">
        <p14:creationId xmlns:p14="http://schemas.microsoft.com/office/powerpoint/2010/main" val="4189950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BFCCF22-1E23-4794-9FD5-EE9B67C574F9}"/>
              </a:ext>
            </a:extLst>
          </p:cNvPr>
          <p:cNvSpPr>
            <a:spLocks noGrp="1"/>
          </p:cNvSpPr>
          <p:nvPr>
            <p:ph idx="1"/>
          </p:nvPr>
        </p:nvSpPr>
        <p:spPr>
          <a:xfrm>
            <a:off x="2517913" y="2666999"/>
            <a:ext cx="8985110" cy="3124201"/>
          </a:xfrm>
        </p:spPr>
        <p:txBody>
          <a:bodyPr>
            <a:noAutofit/>
          </a:bodyPr>
          <a:lstStyle/>
          <a:p>
            <a:pPr marL="0" indent="0" algn="just" rtl="1">
              <a:buNone/>
            </a:pPr>
            <a:r>
              <a:rPr lang="ar-LB" sz="4400" dirty="0">
                <a:latin typeface="Simplified Arabic" panose="02020603050405020304" pitchFamily="18" charset="-78"/>
                <a:cs typeface="Simplified Arabic" panose="02020603050405020304" pitchFamily="18" charset="-78"/>
              </a:rPr>
              <a:t>   في هذه الرّواية، أعجبني ما قاله الكاتب عن النّاس، ‏والتّشديد على التّواصل وتشبيه فكرة الغرق. ‏أحببت أنّ هذه القصة تمّ تصنيفها من بين  أفضل كتب القرن العشرين في فرنسا.</a:t>
            </a:r>
            <a:endParaRPr lang="en-US" sz="4400" dirty="0">
              <a:latin typeface="Simplified Arabic" panose="02020603050405020304" pitchFamily="18" charset="-78"/>
              <a:cs typeface="Simplified Arabic" panose="02020603050405020304" pitchFamily="18" charset="-78"/>
            </a:endParaRPr>
          </a:p>
        </p:txBody>
      </p:sp>
      <p:pic>
        <p:nvPicPr>
          <p:cNvPr id="4" name="Picture 3">
            <a:extLst>
              <a:ext uri="{FF2B5EF4-FFF2-40B4-BE49-F238E27FC236}">
                <a16:creationId xmlns:a16="http://schemas.microsoft.com/office/drawing/2014/main" xmlns="" id="{BA1B3E2F-658C-4658-98CF-BE0AAEDCB1B0}"/>
              </a:ext>
            </a:extLst>
          </p:cNvPr>
          <p:cNvPicPr>
            <a:picLocks noChangeAspect="1"/>
          </p:cNvPicPr>
          <p:nvPr/>
        </p:nvPicPr>
        <p:blipFill>
          <a:blip r:embed="rId2"/>
          <a:stretch>
            <a:fillRect/>
          </a:stretch>
        </p:blipFill>
        <p:spPr>
          <a:xfrm>
            <a:off x="55561" y="48489"/>
            <a:ext cx="2857500" cy="2618510"/>
          </a:xfrm>
          <a:prstGeom prst="rect">
            <a:avLst/>
          </a:prstGeom>
        </p:spPr>
      </p:pic>
    </p:spTree>
    <p:extLst>
      <p:ext uri="{BB962C8B-B14F-4D97-AF65-F5344CB8AC3E}">
        <p14:creationId xmlns:p14="http://schemas.microsoft.com/office/powerpoint/2010/main" val="32056246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LB" u="sng" dirty="0"/>
              <a:t>ما أعجبني في الرّواية</a:t>
            </a:r>
            <a:endParaRPr lang="en-US" u="sng" dirty="0"/>
          </a:p>
        </p:txBody>
      </p:sp>
      <p:sp>
        <p:nvSpPr>
          <p:cNvPr id="3" name="Content Placeholder 2"/>
          <p:cNvSpPr>
            <a:spLocks noGrp="1"/>
          </p:cNvSpPr>
          <p:nvPr>
            <p:ph idx="1"/>
          </p:nvPr>
        </p:nvSpPr>
        <p:spPr/>
        <p:txBody>
          <a:bodyPr>
            <a:normAutofit/>
          </a:bodyPr>
          <a:lstStyle/>
          <a:p>
            <a:pPr marL="137160" indent="0" algn="r" rtl="1">
              <a:buNone/>
            </a:pPr>
            <a:r>
              <a:rPr lang="ar-LB" sz="3600" dirty="0"/>
              <a:t>أنّ فيها حنينًا إلى الماضي، إذ إنّها تحتوي مغامرة وهي مستوحاة من واقع حياة  الكاتب. كما تحتوي على الكثير من العناصر السّحريّة  والخياليّة. </a:t>
            </a:r>
            <a:endParaRPr lang="en-US" sz="3600" dirty="0"/>
          </a:p>
        </p:txBody>
      </p:sp>
      <p:sp>
        <p:nvSpPr>
          <p:cNvPr id="4" name="AutoShape 2" descr="IWC celebrates Antoine de Saint-Exupéry – FHH Journal"/>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Book Antiqua"/>
            </a:endParaRPr>
          </a:p>
        </p:txBody>
      </p:sp>
      <p:pic>
        <p:nvPicPr>
          <p:cNvPr id="1027" name="Picture 3" descr="C:\Users\Georges.Allam\Desktop\Antoine-de-Saint-Exupéry-in-his-pilots-uniform-at-the-Pacheco-Air-base-in-Buenos-Aires-Argentina-1929-19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0" y="4072732"/>
            <a:ext cx="2819400" cy="1908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736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circle(in)">
                                      <p:cBhvr>
                                        <p:cTn id="19"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_rels/theme4.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uliet template">
  <a:themeElements>
    <a:clrScheme name="Custom 347">
      <a:dk1>
        <a:srgbClr val="666666"/>
      </a:dk1>
      <a:lt1>
        <a:srgbClr val="FFFFFF"/>
      </a:lt1>
      <a:dk2>
        <a:srgbClr val="B7B7B7"/>
      </a:dk2>
      <a:lt2>
        <a:srgbClr val="E4E4E4"/>
      </a:lt2>
      <a:accent1>
        <a:srgbClr val="5C91E6"/>
      </a:accent1>
      <a:accent2>
        <a:srgbClr val="4CD5D5"/>
      </a:accent2>
      <a:accent3>
        <a:srgbClr val="7A6DDD"/>
      </a:accent3>
      <a:accent4>
        <a:srgbClr val="EC59B6"/>
      </a:accent4>
      <a:accent5>
        <a:srgbClr val="F79E3A"/>
      </a:accent5>
      <a:accent6>
        <a:srgbClr val="EEDC14"/>
      </a:accent6>
      <a:hlink>
        <a:srgbClr val="66666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4.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696</Words>
  <Application>Microsoft Office PowerPoint</Application>
  <PresentationFormat>Widescreen</PresentationFormat>
  <Paragraphs>34</Paragraphs>
  <Slides>24</Slides>
  <Notes>3</Notes>
  <HiddenSlides>0</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24</vt:i4>
      </vt:variant>
    </vt:vector>
  </HeadingPairs>
  <TitlesOfParts>
    <vt:vector size="45" baseType="lpstr">
      <vt:lpstr>-apple-system</vt:lpstr>
      <vt:lpstr>Arial</vt:lpstr>
      <vt:lpstr>Book Antiqua</vt:lpstr>
      <vt:lpstr>Calibri</vt:lpstr>
      <vt:lpstr>Calibri Light</vt:lpstr>
      <vt:lpstr>Corbel</vt:lpstr>
      <vt:lpstr>Lucida Sans</vt:lpstr>
      <vt:lpstr>Montserrat</vt:lpstr>
      <vt:lpstr>Montserrat ExtraBold</vt:lpstr>
      <vt:lpstr>Montserrat Light</vt:lpstr>
      <vt:lpstr>Roboto</vt:lpstr>
      <vt:lpstr>Simplified Arabic</vt:lpstr>
      <vt:lpstr>Tahoma</vt:lpstr>
      <vt:lpstr>Times New Roman</vt:lpstr>
      <vt:lpstr>Wingdings</vt:lpstr>
      <vt:lpstr>Wingdings 2</vt:lpstr>
      <vt:lpstr>Wingdings 3</vt:lpstr>
      <vt:lpstr>Thème Office</vt:lpstr>
      <vt:lpstr>Juliet template</vt:lpstr>
      <vt:lpstr>Parallax</vt:lpstr>
      <vt:lpstr>Apex</vt:lpstr>
      <vt:lpstr>أنطوان  دو سانت أكزوبيري </vt:lpstr>
      <vt:lpstr>PowerPoint Presentation</vt:lpstr>
      <vt:lpstr>PowerPoint Presentation</vt:lpstr>
      <vt:lpstr>       ولد الكاتب والشّاعر والطّيار الفرنسيّ أنطوان دو سانت اكزوبيري سنة 1900 في ليون في عائلة ارستقراطيّة. توفّي والده الموظّف بسبب سكتة دماغيّة في محطّة قطار قبل عيد ميلاد ابنه الرّابع. أثّرت وفاة والده على الأسرة بأكملها، وحوّلت وضعهم إلى «أرستقراطيّين فقراء». كما فقد أخاه فرانسوا، الّذي توفّي في سنّ الخامسة عشرة بسبب الحمّى الرّوماتيزميّة.</vt:lpstr>
      <vt:lpstr>    فشل عدّة مرّات في دراسة الهندسة المعماريّة. وفي عام 1921، بدأ سانت إكزوبيري خدمته العسكريّة كجنديّ. أخذ دروسًا خاصّة في الطّيران. في وقت لاحق، عُيّن طيّارًا لفوج الطّيران ثمّ شهد أول حادث تحطّم لطائرته. أذعن سانت إكزوبيري إلى اعتراضات عائلة خطيبته وترك القوّات الجوّيّة لتولّي وظيفة مكتبيّة. بحلول عام 1926، عاد سانت إكزوبيري إلى الطّيران مرّة أخرى.  كما أنّه أصبح أحد روّاد الطّيران البريديّ الدّوليّ، في الأيّام الّتي كان لدى الطّائرات عدد قليل من الأدوات. </vt:lpstr>
      <vt:lpstr>     مات في مهمّة من أجل فرنسا عام 1944 ولم يُعثَر على جثمانه إلّا في سنة 1988 على السّاحل الفرنسيّ قبالة مدينة مرسيليا. تعدّ قصّته التّعبيريّة المشهورة « الأمير الصغير » من أشهر قصص أدب الأطفال في العالم. ومن أعماله الرّوائيّة الأخرى: « أرض الرّجال » و« طيّار الحرب ». حاول في رواياته أن يعثر على معاني كلّ سلوكيّات مجتمعه وأن يحلّل القيم الأخلاقيّة في أوساطه كمجتمع عصريّ.</vt:lpstr>
      <vt:lpstr>   تمّ التّصويت لرواية «الأمير الصّغير» كواحدة من بين أفضل كتب القرن العشرين في فرنسا، وذلك في الكتب الّتي اختارتها صحيفة لوموند. وتحافظ هذه الرّواية على المبيعات في جميع أنحاء العالم (أكثر من مليون نسخة سنويًّا). وقد ترجمت إلى أكثر من 230 لغة ولهجة وبيع أكثر من 80 مليون نسخة في جميع أنحاء العالم، ممّا يجعلها واحدة من أفضل الكتب مبيعًا بين الكتب المترجمة من الفرنسيّة.</vt:lpstr>
      <vt:lpstr>   الفكرة الرّئيسيّة الّتي تتمحور حولها الرّواية هي الفجوة بين الأطفال و الكبار أي كيف أنّ الكبار الّذين كانوا يومًا أطفالًا يتركون وراءهم الطّفولة ويصبحون غرباء عنها، ففي كلّ مغامرات الأمير الصّغير أراد انطوان إرسال عبرة للقارئ من خلال انتقاده المجتمع مستعينًا بالخيال.</vt:lpstr>
      <vt:lpstr>PowerPoint Presentation</vt:lpstr>
      <vt:lpstr>       تبدأ القصّة بفتى يرسم ثعبانًا يبتلع فيلًا فيستغرب محيطه. فالنّاس لا يفهمون ما يرسم، وتتحوّل الرّسمة إلى حقيقة يقوم الثّعبان بابتلاع الفيل بالكامل. تتعطّل طائرة الكاتب في الصّحراء ليجد نفسه في أحداث القصّة مع الأمير الصّغير. على مدى الأيّام الثّمانيّة الّتي حوصر فيها الرّاوي في الصّحراء، بينما يحاول الرّاوي إصلاح طائرته، يروي الأمير الصّغير قصّة حياته. </vt:lpstr>
      <vt:lpstr>     كانت لدى الأمير زهرة في كوكبه هي الوحيدة من نوعها، كان يحبّها ويرعاها وكانت تبادله الحبّ لكنّها تضمر هذا الحبّ ولا تبديه، ولأنّ الزّهرة ترمز إلى العلاقة منحها المؤلّف خصائص البشر الجيّدة والسّيّئة، فكانت معتدّة بنفسها لم تعترف له بالحبّ حتّى شكّ الأمير بحبّها فقرّر الرّحيل. قد نتواصل أحيانًا مع آخرين بلغة حبّ لا يتحدّثون هم بها، فهناك من يعبّر عن حبّه بصريح القول في حين أنّ الآخر لا يفهم الحبّ إلّا ما كان بتصرّف أو فعل أو هديّة. </vt:lpstr>
      <vt:lpstr>PowerPoint Presentation</vt:lpstr>
      <vt:lpstr>    الكوكب الأوّل كان يسكنه ملك هتف ما إن رآه: ها هو أحد رعاياي. مع أنّه لم يسبق له أن رآه، لكنّ العالم بالنسبة إلى الملوك مختزل إلى درجة يعدّون كلّ شيء من رعاياهم. ونرى هذا الملك في محاولة لتعزيزه شعوره بامتلاك السّلطة. نجد بالمقابل بعض الحِكم على لسان هذا الملك حينما قال مثلاً: إذا ما أمرت جنرالاً في أن يتحوّل إلى طائر بحريّ فلم يطعني لن يكون الخطأ خطأه بل خطأي. . وحكمة أخرى على لسانه: محاكمة النّفس أصعب من محاكمة الآخرين، وإنّك لو نجحت في محاكمة نفسك فستكون حكيمًا حقيقيًّا.  </vt:lpstr>
      <vt:lpstr>الكوكب الثّاني  الكوكب الثّاني كان يسكنه شخص مغرور يصنّف النّاس عادة إلى اثنين لا ثالث لهما: معجب أو حاسد. وهو يرى نفسه بين الأوّل والثّاني محورًا لأنظارهما وللكون بأكمله على كوكبه غير المأهول بالسّكّان. سنجد هذا مع أوّل عبارة نطق بها المغرور. حينما رأى الأمير الصّغير صاح: هذه زيارة معجب بي.  وهو ما يمثّل واقع المغرور الّذي يعيش بالفعل في عالم لوحده. </vt:lpstr>
      <vt:lpstr>الكوكب الثّالث  كان يسكن الكوكب الثّالث سكّير يشرب لينسى عار الشّرب. والسّكّير هنا يصوّر كثيرًا الحلقات المفرغة في حياتنا.  هو ينتقل من حبّ إلى آخر لينسى حبًّا بعد آخر، الرّكض خلف الحياة من محطة إلى أخرى، وفي كلّ محطّة يصلها يسعى إلى نسيانها عن طريق نفس الرّكض.   </vt:lpstr>
      <vt:lpstr>الكوكب الرّابع   الكوكب الرّابع يسكنه رجل أعمال مشغول حتّى أنه لم يرفع رأسه عند وصول الأمير ولا تجري على لسانه سوى لغة الأرقام والعدّ.  سأل الأمير التّاجر: لماذا تملك هذه النّجوم؟ قال: لكي أصبح ثريًّا. سأله : ماذا يفيدك الثّراء ؟ قال: لأشتري نجومًا أخرى. وهنا حلقة مفرغة أخرى يصبح فيها المال والثّراء غاية بحدّ ذاتها ، فهو يريد أن يملك نجومًا كثيرة ليشتري نجومًا ولذلك تنبّه الأمير لهذه المقاربة وقال: هذا يفكّر مثل السكّير.  </vt:lpstr>
      <vt:lpstr>الكوكب الخامس    الكوكب الخامس كان لرجل غريب وظيفته إشعال المصابيح وإطفاؤها على كوكبه الصّغير الّذي يبلغ طول اليوم الكامل دقيقةً واحدة. هو لا يدري لماذا عليه أن يطفئها ولماذا عليه أن يشعلها، ما يعرفه أنّها تعليمات عليه القيام بها.    هنا يسخر المؤلّف من البيروقراطيّة ربّما لا يفهم لماذا جاءت،  وقد لا تواكب تغيّر الظّروف ويصبح السّبب خلف القيام بكل شيء هو وجود التّعليمات.</vt:lpstr>
      <vt:lpstr>الكوكب السّادس  الكوكب السادس يسكن فيه جغرافيّ وكان الكوكب كبيرًا وعلى الرّغم من كونه جغرافيًّا إلّا أنّه كان يجهل كوكبه. فلمّا استغرب الأمير أجابه بأنه ليس مستكشفًا، فالجغرافيّ فقط يستقبل المستكشفين ويستجوبهم ويسجّل ذكرياتهم. يبدو لي هنا أنّه يسخر من القرّاء. هو مستعدّ أن يقرأ كتابًا يصف له شكل الأرض الّتي يقف فوقها مع أنّ في استطاعته أن ينظر هو إليها ويراها، لكنّه منفصل عن حياته لا يراها إلّا بعيون الآخرين، يسمع عن الحياة أكثر ممّا يسمع منها. </vt:lpstr>
      <vt:lpstr>الكوكب السّابع    الكوكب السّابع والأخير كان كوكب الأرض ، عندما مشى في حديقة ملأى بالورود تشبه وردته شعر بحزن شديد. لكنّه التقى بعدها بثعلب علّمه أنّ الوقت الّذي صرفه من أجل العناية بوردته وسقايتها والحديث معها هو ما أكسبها تلك الأهمّيّة وجعلها فريدة في كونها وأدرك أنّه يتحمّل جزءًا من مسؤوليّة خلافه مع وردته.     أشياء يدركها القلب، وفقط بالقلب يمكن للمرء أن يرى الأشياء على حقيقتها.  </vt:lpstr>
      <vt:lpstr>"لا نبصر جيّدًا إلا بالقلب فإنّ الجوهر لا تراه العين"- أنطوان دي سانت أكزوبيري  هذا ما  تعلمّه إكزوبيري من المغامرات الّتي خاضها في رحلاته.</vt:lpstr>
      <vt:lpstr>PowerPoint Presentation</vt:lpstr>
      <vt:lpstr>PowerPoint Presentation</vt:lpstr>
      <vt:lpstr>PowerPoint Presentation</vt:lpstr>
      <vt:lpstr>ما أعجبني في الرّواية</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paulette ghaiss</dc:creator>
  <cp:lastModifiedBy>it</cp:lastModifiedBy>
  <cp:revision>56</cp:revision>
  <dcterms:created xsi:type="dcterms:W3CDTF">2021-12-13T18:20:10Z</dcterms:created>
  <dcterms:modified xsi:type="dcterms:W3CDTF">2021-12-17T19:36:49Z</dcterms:modified>
</cp:coreProperties>
</file>