
<file path=[Content_Types].xml><?xml version="1.0" encoding="utf-8"?>
<Types xmlns="http://schemas.openxmlformats.org/package/2006/content-types">
  <Default Extension="mp3" ContentType="audio/mpeg"/>
  <Default Extension="jfif" ContentType="image/jpeg"/>
  <Default Extension="png" ContentType="image/png"/>
  <Default Extension="jpeg" ContentType="image/jpeg"/>
  <Default Extension="rels" ContentType="application/vnd.openxmlformats-package.relationships+xml"/>
  <Default Extension="xml" ContentType="application/xml"/>
  <Default Extension="wav" ContentType="audio/x-wav"/>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58" r:id="rId3"/>
    <p:sldId id="256" r:id="rId4"/>
    <p:sldId id="259" r:id="rId5"/>
    <p:sldId id="261" r:id="rId6"/>
    <p:sldId id="260" r:id="rId7"/>
    <p:sldId id="262" r:id="rId8"/>
    <p:sldId id="269" r:id="rId9"/>
    <p:sldId id="264" r:id="rId10"/>
    <p:sldId id="265" r:id="rId11"/>
    <p:sldId id="266" r:id="rId12"/>
    <p:sldId id="257" r:id="rId13"/>
    <p:sldId id="267" r:id="rId14"/>
    <p:sldId id="268" r:id="rId15"/>
    <p:sldId id="270" r:id="rId1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p:scale>
          <a:sx n="60" d="100"/>
          <a:sy n="60" d="100"/>
        </p:scale>
        <p:origin x="1140" y="360"/>
      </p:cViewPr>
      <p:guideLst>
        <p:guide orient="horz" pos="2160"/>
        <p:guide pos="381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1D2D3-57B9-4A04-B9B6-DB237FF6A54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FR"/>
          </a:p>
        </p:txBody>
      </p:sp>
      <p:sp>
        <p:nvSpPr>
          <p:cNvPr id="3" name="Subtitle 2">
            <a:extLst>
              <a:ext uri="{FF2B5EF4-FFF2-40B4-BE49-F238E27FC236}">
                <a16:creationId xmlns:a16="http://schemas.microsoft.com/office/drawing/2014/main" id="{2EFD453C-2C19-4597-80AF-6FDE034162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sp>
        <p:nvSpPr>
          <p:cNvPr id="4" name="Date Placeholder 3">
            <a:extLst>
              <a:ext uri="{FF2B5EF4-FFF2-40B4-BE49-F238E27FC236}">
                <a16:creationId xmlns:a16="http://schemas.microsoft.com/office/drawing/2014/main" id="{D81A60D1-F13E-4B6D-BE7C-74DEB169DAFF}"/>
              </a:ext>
            </a:extLst>
          </p:cNvPr>
          <p:cNvSpPr>
            <a:spLocks noGrp="1"/>
          </p:cNvSpPr>
          <p:nvPr>
            <p:ph type="dt" sz="half" idx="10"/>
          </p:nvPr>
        </p:nvSpPr>
        <p:spPr/>
        <p:txBody>
          <a:bodyPr/>
          <a:lstStyle/>
          <a:p>
            <a:fld id="{1F569415-9B64-4646-988C-D2CAFE47E0C6}" type="datetimeFigureOut">
              <a:rPr lang="fr-FR" smtClean="0"/>
              <a:t>17/12/2021</a:t>
            </a:fld>
            <a:endParaRPr lang="fr-FR"/>
          </a:p>
        </p:txBody>
      </p:sp>
      <p:sp>
        <p:nvSpPr>
          <p:cNvPr id="5" name="Footer Placeholder 4">
            <a:extLst>
              <a:ext uri="{FF2B5EF4-FFF2-40B4-BE49-F238E27FC236}">
                <a16:creationId xmlns:a16="http://schemas.microsoft.com/office/drawing/2014/main" id="{D9F6AA54-1481-4989-8F46-283DC3798C2E}"/>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C0376E17-960E-4ABF-A1F7-0A3520795573}"/>
              </a:ext>
            </a:extLst>
          </p:cNvPr>
          <p:cNvSpPr>
            <a:spLocks noGrp="1"/>
          </p:cNvSpPr>
          <p:nvPr>
            <p:ph type="sldNum" sz="quarter" idx="12"/>
          </p:nvPr>
        </p:nvSpPr>
        <p:spPr/>
        <p:txBody>
          <a:bodyPr/>
          <a:lstStyle/>
          <a:p>
            <a:fld id="{E2C2A61C-49AE-4777-AFAD-99E46BFE25A7}" type="slidenum">
              <a:rPr lang="fr-FR" smtClean="0"/>
              <a:t>‹#›</a:t>
            </a:fld>
            <a:endParaRPr lang="fr-FR"/>
          </a:p>
        </p:txBody>
      </p:sp>
    </p:spTree>
    <p:extLst>
      <p:ext uri="{BB962C8B-B14F-4D97-AF65-F5344CB8AC3E}">
        <p14:creationId xmlns:p14="http://schemas.microsoft.com/office/powerpoint/2010/main" val="21834717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7FA0D-F76F-478E-BA3A-59663CB8516E}"/>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27205413-2498-46DB-9167-C0216F5238A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6300E391-4DDF-423B-90CB-CA3C8531FFFA}"/>
              </a:ext>
            </a:extLst>
          </p:cNvPr>
          <p:cNvSpPr>
            <a:spLocks noGrp="1"/>
          </p:cNvSpPr>
          <p:nvPr>
            <p:ph type="dt" sz="half" idx="10"/>
          </p:nvPr>
        </p:nvSpPr>
        <p:spPr/>
        <p:txBody>
          <a:bodyPr/>
          <a:lstStyle/>
          <a:p>
            <a:fld id="{1F569415-9B64-4646-988C-D2CAFE47E0C6}" type="datetimeFigureOut">
              <a:rPr lang="fr-FR" smtClean="0"/>
              <a:t>17/12/2021</a:t>
            </a:fld>
            <a:endParaRPr lang="fr-FR"/>
          </a:p>
        </p:txBody>
      </p:sp>
      <p:sp>
        <p:nvSpPr>
          <p:cNvPr id="5" name="Footer Placeholder 4">
            <a:extLst>
              <a:ext uri="{FF2B5EF4-FFF2-40B4-BE49-F238E27FC236}">
                <a16:creationId xmlns:a16="http://schemas.microsoft.com/office/drawing/2014/main" id="{959E5C6D-29DA-4FD0-93AB-5E218D33B674}"/>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4E346A15-0780-47BF-9C72-68341FD3A998}"/>
              </a:ext>
            </a:extLst>
          </p:cNvPr>
          <p:cNvSpPr>
            <a:spLocks noGrp="1"/>
          </p:cNvSpPr>
          <p:nvPr>
            <p:ph type="sldNum" sz="quarter" idx="12"/>
          </p:nvPr>
        </p:nvSpPr>
        <p:spPr/>
        <p:txBody>
          <a:bodyPr/>
          <a:lstStyle/>
          <a:p>
            <a:fld id="{E2C2A61C-49AE-4777-AFAD-99E46BFE25A7}" type="slidenum">
              <a:rPr lang="fr-FR" smtClean="0"/>
              <a:t>‹#›</a:t>
            </a:fld>
            <a:endParaRPr lang="fr-FR"/>
          </a:p>
        </p:txBody>
      </p:sp>
    </p:spTree>
    <p:extLst>
      <p:ext uri="{BB962C8B-B14F-4D97-AF65-F5344CB8AC3E}">
        <p14:creationId xmlns:p14="http://schemas.microsoft.com/office/powerpoint/2010/main" val="33774085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4788C-6277-4F21-A2A8-8A5513A6011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FR"/>
          </a:p>
        </p:txBody>
      </p:sp>
      <p:sp>
        <p:nvSpPr>
          <p:cNvPr id="3" name="Text Placeholder 2">
            <a:extLst>
              <a:ext uri="{FF2B5EF4-FFF2-40B4-BE49-F238E27FC236}">
                <a16:creationId xmlns:a16="http://schemas.microsoft.com/office/drawing/2014/main" id="{862A9DC0-EA61-4FEB-825E-4C61DF55C0A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75C1B91-6085-400C-870C-4397ED6A90FF}"/>
              </a:ext>
            </a:extLst>
          </p:cNvPr>
          <p:cNvSpPr>
            <a:spLocks noGrp="1"/>
          </p:cNvSpPr>
          <p:nvPr>
            <p:ph type="dt" sz="half" idx="10"/>
          </p:nvPr>
        </p:nvSpPr>
        <p:spPr/>
        <p:txBody>
          <a:bodyPr/>
          <a:lstStyle/>
          <a:p>
            <a:fld id="{1F569415-9B64-4646-988C-D2CAFE47E0C6}" type="datetimeFigureOut">
              <a:rPr lang="fr-FR" smtClean="0"/>
              <a:t>17/12/2021</a:t>
            </a:fld>
            <a:endParaRPr lang="fr-FR"/>
          </a:p>
        </p:txBody>
      </p:sp>
      <p:sp>
        <p:nvSpPr>
          <p:cNvPr id="5" name="Footer Placeholder 4">
            <a:extLst>
              <a:ext uri="{FF2B5EF4-FFF2-40B4-BE49-F238E27FC236}">
                <a16:creationId xmlns:a16="http://schemas.microsoft.com/office/drawing/2014/main" id="{0EBC450D-7666-4557-AA13-DE8BE95CC6AB}"/>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D221BFBE-2F73-4145-B839-2E8F7070FEB4}"/>
              </a:ext>
            </a:extLst>
          </p:cNvPr>
          <p:cNvSpPr>
            <a:spLocks noGrp="1"/>
          </p:cNvSpPr>
          <p:nvPr>
            <p:ph type="sldNum" sz="quarter" idx="12"/>
          </p:nvPr>
        </p:nvSpPr>
        <p:spPr/>
        <p:txBody>
          <a:bodyPr/>
          <a:lstStyle/>
          <a:p>
            <a:fld id="{E2C2A61C-49AE-4777-AFAD-99E46BFE25A7}" type="slidenum">
              <a:rPr lang="fr-FR" smtClean="0"/>
              <a:t>‹#›</a:t>
            </a:fld>
            <a:endParaRPr lang="fr-FR"/>
          </a:p>
        </p:txBody>
      </p:sp>
    </p:spTree>
    <p:extLst>
      <p:ext uri="{BB962C8B-B14F-4D97-AF65-F5344CB8AC3E}">
        <p14:creationId xmlns:p14="http://schemas.microsoft.com/office/powerpoint/2010/main" val="14022370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5FA7F-04FB-44A6-AB28-012314D1C071}"/>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E65B70D4-1699-4643-B57E-DEFFE0A252C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Content Placeholder 3">
            <a:extLst>
              <a:ext uri="{FF2B5EF4-FFF2-40B4-BE49-F238E27FC236}">
                <a16:creationId xmlns:a16="http://schemas.microsoft.com/office/drawing/2014/main" id="{A2060428-F39E-476E-B495-FA498DDAD44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Date Placeholder 4">
            <a:extLst>
              <a:ext uri="{FF2B5EF4-FFF2-40B4-BE49-F238E27FC236}">
                <a16:creationId xmlns:a16="http://schemas.microsoft.com/office/drawing/2014/main" id="{E933D94F-1CA9-40CD-A590-C43FCEB7D0F7}"/>
              </a:ext>
            </a:extLst>
          </p:cNvPr>
          <p:cNvSpPr>
            <a:spLocks noGrp="1"/>
          </p:cNvSpPr>
          <p:nvPr>
            <p:ph type="dt" sz="half" idx="10"/>
          </p:nvPr>
        </p:nvSpPr>
        <p:spPr/>
        <p:txBody>
          <a:bodyPr/>
          <a:lstStyle/>
          <a:p>
            <a:fld id="{1F569415-9B64-4646-988C-D2CAFE47E0C6}" type="datetimeFigureOut">
              <a:rPr lang="fr-FR" smtClean="0"/>
              <a:t>17/12/2021</a:t>
            </a:fld>
            <a:endParaRPr lang="fr-FR"/>
          </a:p>
        </p:txBody>
      </p:sp>
      <p:sp>
        <p:nvSpPr>
          <p:cNvPr id="6" name="Footer Placeholder 5">
            <a:extLst>
              <a:ext uri="{FF2B5EF4-FFF2-40B4-BE49-F238E27FC236}">
                <a16:creationId xmlns:a16="http://schemas.microsoft.com/office/drawing/2014/main" id="{C237E267-BCFC-491A-BD0B-C660A6C5927D}"/>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4F3C5C81-DC4F-4531-8624-E74AC6FD55F6}"/>
              </a:ext>
            </a:extLst>
          </p:cNvPr>
          <p:cNvSpPr>
            <a:spLocks noGrp="1"/>
          </p:cNvSpPr>
          <p:nvPr>
            <p:ph type="sldNum" sz="quarter" idx="12"/>
          </p:nvPr>
        </p:nvSpPr>
        <p:spPr/>
        <p:txBody>
          <a:bodyPr/>
          <a:lstStyle/>
          <a:p>
            <a:fld id="{E2C2A61C-49AE-4777-AFAD-99E46BFE25A7}" type="slidenum">
              <a:rPr lang="fr-FR" smtClean="0"/>
              <a:t>‹#›</a:t>
            </a:fld>
            <a:endParaRPr lang="fr-FR"/>
          </a:p>
        </p:txBody>
      </p:sp>
    </p:spTree>
    <p:extLst>
      <p:ext uri="{BB962C8B-B14F-4D97-AF65-F5344CB8AC3E}">
        <p14:creationId xmlns:p14="http://schemas.microsoft.com/office/powerpoint/2010/main" val="3102073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4237D-D15A-4A17-8020-E50B0867414D}"/>
              </a:ext>
            </a:extLst>
          </p:cNvPr>
          <p:cNvSpPr>
            <a:spLocks noGrp="1"/>
          </p:cNvSpPr>
          <p:nvPr>
            <p:ph type="title"/>
          </p:nvPr>
        </p:nvSpPr>
        <p:spPr>
          <a:xfrm>
            <a:off x="839788" y="365125"/>
            <a:ext cx="10515600" cy="1325563"/>
          </a:xfrm>
        </p:spPr>
        <p:txBody>
          <a:bodyPr/>
          <a:lstStyle/>
          <a:p>
            <a:r>
              <a:rPr lang="en-US"/>
              <a:t>Click to edit Master title style</a:t>
            </a:r>
            <a:endParaRPr lang="fr-FR"/>
          </a:p>
        </p:txBody>
      </p:sp>
      <p:sp>
        <p:nvSpPr>
          <p:cNvPr id="3" name="Text Placeholder 2">
            <a:extLst>
              <a:ext uri="{FF2B5EF4-FFF2-40B4-BE49-F238E27FC236}">
                <a16:creationId xmlns:a16="http://schemas.microsoft.com/office/drawing/2014/main" id="{501FEA3A-86E8-4A4A-AFDA-2C733254BA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74FFE54-F9A8-438B-9F09-913F328CB92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Text Placeholder 4">
            <a:extLst>
              <a:ext uri="{FF2B5EF4-FFF2-40B4-BE49-F238E27FC236}">
                <a16:creationId xmlns:a16="http://schemas.microsoft.com/office/drawing/2014/main" id="{FDA79B47-874B-4BDB-8CBC-0EB4DD5D72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44B14F-8A64-41B4-9EFA-637B3F27F8C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7" name="Date Placeholder 6">
            <a:extLst>
              <a:ext uri="{FF2B5EF4-FFF2-40B4-BE49-F238E27FC236}">
                <a16:creationId xmlns:a16="http://schemas.microsoft.com/office/drawing/2014/main" id="{6BD85683-5DF4-4235-8AAA-DC69DD18E10F}"/>
              </a:ext>
            </a:extLst>
          </p:cNvPr>
          <p:cNvSpPr>
            <a:spLocks noGrp="1"/>
          </p:cNvSpPr>
          <p:nvPr>
            <p:ph type="dt" sz="half" idx="10"/>
          </p:nvPr>
        </p:nvSpPr>
        <p:spPr/>
        <p:txBody>
          <a:bodyPr/>
          <a:lstStyle/>
          <a:p>
            <a:fld id="{1F569415-9B64-4646-988C-D2CAFE47E0C6}" type="datetimeFigureOut">
              <a:rPr lang="fr-FR" smtClean="0"/>
              <a:t>17/12/2021</a:t>
            </a:fld>
            <a:endParaRPr lang="fr-FR"/>
          </a:p>
        </p:txBody>
      </p:sp>
      <p:sp>
        <p:nvSpPr>
          <p:cNvPr id="8" name="Footer Placeholder 7">
            <a:extLst>
              <a:ext uri="{FF2B5EF4-FFF2-40B4-BE49-F238E27FC236}">
                <a16:creationId xmlns:a16="http://schemas.microsoft.com/office/drawing/2014/main" id="{D475F742-A844-42B7-BFF6-03B58845A245}"/>
              </a:ext>
            </a:extLst>
          </p:cNvPr>
          <p:cNvSpPr>
            <a:spLocks noGrp="1"/>
          </p:cNvSpPr>
          <p:nvPr>
            <p:ph type="ftr" sz="quarter" idx="11"/>
          </p:nvPr>
        </p:nvSpPr>
        <p:spPr/>
        <p:txBody>
          <a:bodyPr/>
          <a:lstStyle/>
          <a:p>
            <a:endParaRPr lang="fr-FR"/>
          </a:p>
        </p:txBody>
      </p:sp>
      <p:sp>
        <p:nvSpPr>
          <p:cNvPr id="9" name="Slide Number Placeholder 8">
            <a:extLst>
              <a:ext uri="{FF2B5EF4-FFF2-40B4-BE49-F238E27FC236}">
                <a16:creationId xmlns:a16="http://schemas.microsoft.com/office/drawing/2014/main" id="{57E0C741-7229-45F8-9F3E-6FDDBB43040E}"/>
              </a:ext>
            </a:extLst>
          </p:cNvPr>
          <p:cNvSpPr>
            <a:spLocks noGrp="1"/>
          </p:cNvSpPr>
          <p:nvPr>
            <p:ph type="sldNum" sz="quarter" idx="12"/>
          </p:nvPr>
        </p:nvSpPr>
        <p:spPr/>
        <p:txBody>
          <a:bodyPr/>
          <a:lstStyle/>
          <a:p>
            <a:fld id="{E2C2A61C-49AE-4777-AFAD-99E46BFE25A7}" type="slidenum">
              <a:rPr lang="fr-FR" smtClean="0"/>
              <a:t>‹#›</a:t>
            </a:fld>
            <a:endParaRPr lang="fr-FR"/>
          </a:p>
        </p:txBody>
      </p:sp>
    </p:spTree>
    <p:extLst>
      <p:ext uri="{BB962C8B-B14F-4D97-AF65-F5344CB8AC3E}">
        <p14:creationId xmlns:p14="http://schemas.microsoft.com/office/powerpoint/2010/main" val="26499361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5F9F3-9FBB-4C16-A0AF-C61C4EE4A74D}"/>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60CDA00B-9A19-4435-BDAD-C0870369A44E}"/>
              </a:ext>
            </a:extLst>
          </p:cNvPr>
          <p:cNvSpPr>
            <a:spLocks noGrp="1"/>
          </p:cNvSpPr>
          <p:nvPr>
            <p:ph type="dt" sz="half" idx="10"/>
          </p:nvPr>
        </p:nvSpPr>
        <p:spPr/>
        <p:txBody>
          <a:bodyPr/>
          <a:lstStyle/>
          <a:p>
            <a:fld id="{1F569415-9B64-4646-988C-D2CAFE47E0C6}" type="datetimeFigureOut">
              <a:rPr lang="fr-FR" smtClean="0"/>
              <a:t>17/12/2021</a:t>
            </a:fld>
            <a:endParaRPr lang="fr-FR"/>
          </a:p>
        </p:txBody>
      </p:sp>
      <p:sp>
        <p:nvSpPr>
          <p:cNvPr id="4" name="Footer Placeholder 3">
            <a:extLst>
              <a:ext uri="{FF2B5EF4-FFF2-40B4-BE49-F238E27FC236}">
                <a16:creationId xmlns:a16="http://schemas.microsoft.com/office/drawing/2014/main" id="{DAB2A724-89CE-4C0C-AAB8-20FF66E55277}"/>
              </a:ext>
            </a:extLst>
          </p:cNvPr>
          <p:cNvSpPr>
            <a:spLocks noGrp="1"/>
          </p:cNvSpPr>
          <p:nvPr>
            <p:ph type="ftr" sz="quarter" idx="11"/>
          </p:nvPr>
        </p:nvSpPr>
        <p:spPr/>
        <p:txBody>
          <a:bodyPr/>
          <a:lstStyle/>
          <a:p>
            <a:endParaRPr lang="fr-FR"/>
          </a:p>
        </p:txBody>
      </p:sp>
      <p:sp>
        <p:nvSpPr>
          <p:cNvPr id="5" name="Slide Number Placeholder 4">
            <a:extLst>
              <a:ext uri="{FF2B5EF4-FFF2-40B4-BE49-F238E27FC236}">
                <a16:creationId xmlns:a16="http://schemas.microsoft.com/office/drawing/2014/main" id="{AFB6926C-69F1-46FE-930B-A355FE1CBF3F}"/>
              </a:ext>
            </a:extLst>
          </p:cNvPr>
          <p:cNvSpPr>
            <a:spLocks noGrp="1"/>
          </p:cNvSpPr>
          <p:nvPr>
            <p:ph type="sldNum" sz="quarter" idx="12"/>
          </p:nvPr>
        </p:nvSpPr>
        <p:spPr/>
        <p:txBody>
          <a:bodyPr/>
          <a:lstStyle/>
          <a:p>
            <a:fld id="{E2C2A61C-49AE-4777-AFAD-99E46BFE25A7}" type="slidenum">
              <a:rPr lang="fr-FR" smtClean="0"/>
              <a:t>‹#›</a:t>
            </a:fld>
            <a:endParaRPr lang="fr-FR"/>
          </a:p>
        </p:txBody>
      </p:sp>
    </p:spTree>
    <p:extLst>
      <p:ext uri="{BB962C8B-B14F-4D97-AF65-F5344CB8AC3E}">
        <p14:creationId xmlns:p14="http://schemas.microsoft.com/office/powerpoint/2010/main" val="13968498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758B13B-74D6-44FE-A8F6-C869CA062522}"/>
              </a:ext>
            </a:extLst>
          </p:cNvPr>
          <p:cNvSpPr>
            <a:spLocks noGrp="1"/>
          </p:cNvSpPr>
          <p:nvPr>
            <p:ph type="dt" sz="half" idx="10"/>
          </p:nvPr>
        </p:nvSpPr>
        <p:spPr/>
        <p:txBody>
          <a:bodyPr/>
          <a:lstStyle/>
          <a:p>
            <a:fld id="{1F569415-9B64-4646-988C-D2CAFE47E0C6}" type="datetimeFigureOut">
              <a:rPr lang="fr-FR" smtClean="0"/>
              <a:t>17/12/2021</a:t>
            </a:fld>
            <a:endParaRPr lang="fr-FR"/>
          </a:p>
        </p:txBody>
      </p:sp>
      <p:sp>
        <p:nvSpPr>
          <p:cNvPr id="3" name="Footer Placeholder 2">
            <a:extLst>
              <a:ext uri="{FF2B5EF4-FFF2-40B4-BE49-F238E27FC236}">
                <a16:creationId xmlns:a16="http://schemas.microsoft.com/office/drawing/2014/main" id="{41484C7D-3A5B-4863-ACA6-7DCBE9C54D06}"/>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567C1362-DC18-403E-BE90-658B430C0657}"/>
              </a:ext>
            </a:extLst>
          </p:cNvPr>
          <p:cNvSpPr>
            <a:spLocks noGrp="1"/>
          </p:cNvSpPr>
          <p:nvPr>
            <p:ph type="sldNum" sz="quarter" idx="12"/>
          </p:nvPr>
        </p:nvSpPr>
        <p:spPr/>
        <p:txBody>
          <a:bodyPr/>
          <a:lstStyle/>
          <a:p>
            <a:fld id="{E2C2A61C-49AE-4777-AFAD-99E46BFE25A7}" type="slidenum">
              <a:rPr lang="fr-FR" smtClean="0"/>
              <a:t>‹#›</a:t>
            </a:fld>
            <a:endParaRPr lang="fr-FR"/>
          </a:p>
        </p:txBody>
      </p:sp>
    </p:spTree>
    <p:extLst>
      <p:ext uri="{BB962C8B-B14F-4D97-AF65-F5344CB8AC3E}">
        <p14:creationId xmlns:p14="http://schemas.microsoft.com/office/powerpoint/2010/main" val="199296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E45B4-AC04-4889-9138-F8E66D34D8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A36A233C-9CC1-4C87-938E-102E9F62B2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a:extLst>
              <a:ext uri="{FF2B5EF4-FFF2-40B4-BE49-F238E27FC236}">
                <a16:creationId xmlns:a16="http://schemas.microsoft.com/office/drawing/2014/main" id="{FD25FDD2-1592-4F80-8DA5-80306A83DC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C528C1-5516-4812-8E32-DFBB4D460CD2}"/>
              </a:ext>
            </a:extLst>
          </p:cNvPr>
          <p:cNvSpPr>
            <a:spLocks noGrp="1"/>
          </p:cNvSpPr>
          <p:nvPr>
            <p:ph type="dt" sz="half" idx="10"/>
          </p:nvPr>
        </p:nvSpPr>
        <p:spPr/>
        <p:txBody>
          <a:bodyPr/>
          <a:lstStyle/>
          <a:p>
            <a:fld id="{1F569415-9B64-4646-988C-D2CAFE47E0C6}" type="datetimeFigureOut">
              <a:rPr lang="fr-FR" smtClean="0"/>
              <a:t>17/12/2021</a:t>
            </a:fld>
            <a:endParaRPr lang="fr-FR"/>
          </a:p>
        </p:txBody>
      </p:sp>
      <p:sp>
        <p:nvSpPr>
          <p:cNvPr id="6" name="Footer Placeholder 5">
            <a:extLst>
              <a:ext uri="{FF2B5EF4-FFF2-40B4-BE49-F238E27FC236}">
                <a16:creationId xmlns:a16="http://schemas.microsoft.com/office/drawing/2014/main" id="{B8ABD4B0-4079-480A-BD2D-EA36F886556A}"/>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59BC434A-4968-4F7B-A340-5C684ECED879}"/>
              </a:ext>
            </a:extLst>
          </p:cNvPr>
          <p:cNvSpPr>
            <a:spLocks noGrp="1"/>
          </p:cNvSpPr>
          <p:nvPr>
            <p:ph type="sldNum" sz="quarter" idx="12"/>
          </p:nvPr>
        </p:nvSpPr>
        <p:spPr/>
        <p:txBody>
          <a:bodyPr/>
          <a:lstStyle/>
          <a:p>
            <a:fld id="{E2C2A61C-49AE-4777-AFAD-99E46BFE25A7}" type="slidenum">
              <a:rPr lang="fr-FR" smtClean="0"/>
              <a:t>‹#›</a:t>
            </a:fld>
            <a:endParaRPr lang="fr-FR"/>
          </a:p>
        </p:txBody>
      </p:sp>
    </p:spTree>
    <p:extLst>
      <p:ext uri="{BB962C8B-B14F-4D97-AF65-F5344CB8AC3E}">
        <p14:creationId xmlns:p14="http://schemas.microsoft.com/office/powerpoint/2010/main" val="2240126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BEA7B-C31E-466D-B1FE-A7C14F88EF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Picture Placeholder 2">
            <a:extLst>
              <a:ext uri="{FF2B5EF4-FFF2-40B4-BE49-F238E27FC236}">
                <a16:creationId xmlns:a16="http://schemas.microsoft.com/office/drawing/2014/main" id="{5C74C067-0F3A-4488-AD3C-A8FCEB9D18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a:extLst>
              <a:ext uri="{FF2B5EF4-FFF2-40B4-BE49-F238E27FC236}">
                <a16:creationId xmlns:a16="http://schemas.microsoft.com/office/drawing/2014/main" id="{2DED929F-33AE-46D6-AA90-9760E180AF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DC5DCF-1F22-41F0-84B1-789FFF6E5D43}"/>
              </a:ext>
            </a:extLst>
          </p:cNvPr>
          <p:cNvSpPr>
            <a:spLocks noGrp="1"/>
          </p:cNvSpPr>
          <p:nvPr>
            <p:ph type="dt" sz="half" idx="10"/>
          </p:nvPr>
        </p:nvSpPr>
        <p:spPr/>
        <p:txBody>
          <a:bodyPr/>
          <a:lstStyle/>
          <a:p>
            <a:fld id="{1F569415-9B64-4646-988C-D2CAFE47E0C6}" type="datetimeFigureOut">
              <a:rPr lang="fr-FR" smtClean="0"/>
              <a:t>17/12/2021</a:t>
            </a:fld>
            <a:endParaRPr lang="fr-FR"/>
          </a:p>
        </p:txBody>
      </p:sp>
      <p:sp>
        <p:nvSpPr>
          <p:cNvPr id="6" name="Footer Placeholder 5">
            <a:extLst>
              <a:ext uri="{FF2B5EF4-FFF2-40B4-BE49-F238E27FC236}">
                <a16:creationId xmlns:a16="http://schemas.microsoft.com/office/drawing/2014/main" id="{AF4293C3-FF7F-4FA0-BE8C-70023C2EAF2C}"/>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8C558453-D66E-4D51-9244-81023432ADB6}"/>
              </a:ext>
            </a:extLst>
          </p:cNvPr>
          <p:cNvSpPr>
            <a:spLocks noGrp="1"/>
          </p:cNvSpPr>
          <p:nvPr>
            <p:ph type="sldNum" sz="quarter" idx="12"/>
          </p:nvPr>
        </p:nvSpPr>
        <p:spPr/>
        <p:txBody>
          <a:bodyPr/>
          <a:lstStyle/>
          <a:p>
            <a:fld id="{E2C2A61C-49AE-4777-AFAD-99E46BFE25A7}" type="slidenum">
              <a:rPr lang="fr-FR" smtClean="0"/>
              <a:t>‹#›</a:t>
            </a:fld>
            <a:endParaRPr lang="fr-FR"/>
          </a:p>
        </p:txBody>
      </p:sp>
    </p:spTree>
    <p:extLst>
      <p:ext uri="{BB962C8B-B14F-4D97-AF65-F5344CB8AC3E}">
        <p14:creationId xmlns:p14="http://schemas.microsoft.com/office/powerpoint/2010/main" val="795510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CB08C-A051-4836-BA03-97A76642A47E}"/>
              </a:ext>
            </a:extLst>
          </p:cNvPr>
          <p:cNvSpPr>
            <a:spLocks noGrp="1"/>
          </p:cNvSpPr>
          <p:nvPr>
            <p:ph type="title"/>
          </p:nvPr>
        </p:nvSpPr>
        <p:spPr/>
        <p:txBody>
          <a:bodyPr/>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79441DF1-21C6-4042-9AB7-61E98CA9E1C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125AABBF-8E17-4C49-9C16-E3251C967DF2}"/>
              </a:ext>
            </a:extLst>
          </p:cNvPr>
          <p:cNvSpPr>
            <a:spLocks noGrp="1"/>
          </p:cNvSpPr>
          <p:nvPr>
            <p:ph type="dt" sz="half" idx="10"/>
          </p:nvPr>
        </p:nvSpPr>
        <p:spPr/>
        <p:txBody>
          <a:bodyPr/>
          <a:lstStyle/>
          <a:p>
            <a:fld id="{1F569415-9B64-4646-988C-D2CAFE47E0C6}" type="datetimeFigureOut">
              <a:rPr lang="fr-FR" smtClean="0"/>
              <a:t>17/12/2021</a:t>
            </a:fld>
            <a:endParaRPr lang="fr-FR"/>
          </a:p>
        </p:txBody>
      </p:sp>
      <p:sp>
        <p:nvSpPr>
          <p:cNvPr id="5" name="Footer Placeholder 4">
            <a:extLst>
              <a:ext uri="{FF2B5EF4-FFF2-40B4-BE49-F238E27FC236}">
                <a16:creationId xmlns:a16="http://schemas.microsoft.com/office/drawing/2014/main" id="{62DF0581-9B63-41C4-8DB2-3BD0E19FE2F6}"/>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7388BF2B-04A1-4535-B642-AF54E8E5803C}"/>
              </a:ext>
            </a:extLst>
          </p:cNvPr>
          <p:cNvSpPr>
            <a:spLocks noGrp="1"/>
          </p:cNvSpPr>
          <p:nvPr>
            <p:ph type="sldNum" sz="quarter" idx="12"/>
          </p:nvPr>
        </p:nvSpPr>
        <p:spPr/>
        <p:txBody>
          <a:bodyPr/>
          <a:lstStyle/>
          <a:p>
            <a:fld id="{E2C2A61C-49AE-4777-AFAD-99E46BFE25A7}" type="slidenum">
              <a:rPr lang="fr-FR" smtClean="0"/>
              <a:t>‹#›</a:t>
            </a:fld>
            <a:endParaRPr lang="fr-FR"/>
          </a:p>
        </p:txBody>
      </p:sp>
    </p:spTree>
    <p:extLst>
      <p:ext uri="{BB962C8B-B14F-4D97-AF65-F5344CB8AC3E}">
        <p14:creationId xmlns:p14="http://schemas.microsoft.com/office/powerpoint/2010/main" val="4171850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101E5C0-EDEA-49AA-9DB7-EF71CD04CF7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03EECDA7-E2B7-4DEE-88A1-15CD68A7CDF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EB4F9F56-C230-4136-BDA2-0B53A5211101}"/>
              </a:ext>
            </a:extLst>
          </p:cNvPr>
          <p:cNvSpPr>
            <a:spLocks noGrp="1"/>
          </p:cNvSpPr>
          <p:nvPr>
            <p:ph type="dt" sz="half" idx="10"/>
          </p:nvPr>
        </p:nvSpPr>
        <p:spPr/>
        <p:txBody>
          <a:bodyPr/>
          <a:lstStyle/>
          <a:p>
            <a:fld id="{1F569415-9B64-4646-988C-D2CAFE47E0C6}" type="datetimeFigureOut">
              <a:rPr lang="fr-FR" smtClean="0"/>
              <a:t>17/12/2021</a:t>
            </a:fld>
            <a:endParaRPr lang="fr-FR"/>
          </a:p>
        </p:txBody>
      </p:sp>
      <p:sp>
        <p:nvSpPr>
          <p:cNvPr id="5" name="Footer Placeholder 4">
            <a:extLst>
              <a:ext uri="{FF2B5EF4-FFF2-40B4-BE49-F238E27FC236}">
                <a16:creationId xmlns:a16="http://schemas.microsoft.com/office/drawing/2014/main" id="{538A70EB-0095-4C52-B594-8F66DED70BEF}"/>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B8F08684-CAB4-41BB-98A3-2FB48316F254}"/>
              </a:ext>
            </a:extLst>
          </p:cNvPr>
          <p:cNvSpPr>
            <a:spLocks noGrp="1"/>
          </p:cNvSpPr>
          <p:nvPr>
            <p:ph type="sldNum" sz="quarter" idx="12"/>
          </p:nvPr>
        </p:nvSpPr>
        <p:spPr/>
        <p:txBody>
          <a:bodyPr/>
          <a:lstStyle/>
          <a:p>
            <a:fld id="{E2C2A61C-49AE-4777-AFAD-99E46BFE25A7}" type="slidenum">
              <a:rPr lang="fr-FR" smtClean="0"/>
              <a:t>‹#›</a:t>
            </a:fld>
            <a:endParaRPr lang="fr-FR"/>
          </a:p>
        </p:txBody>
      </p:sp>
    </p:spTree>
    <p:extLst>
      <p:ext uri="{BB962C8B-B14F-4D97-AF65-F5344CB8AC3E}">
        <p14:creationId xmlns:p14="http://schemas.microsoft.com/office/powerpoint/2010/main" val="38553566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ntro 1-2">
    <p:spTree>
      <p:nvGrpSpPr>
        <p:cNvPr id="1" name=""/>
        <p:cNvGrpSpPr/>
        <p:nvPr/>
      </p:nvGrpSpPr>
      <p:grpSpPr>
        <a:xfrm>
          <a:off x="0" y="0"/>
          <a:ext cx="0" cy="0"/>
          <a:chOff x="0" y="0"/>
          <a:chExt cx="0" cy="0"/>
        </a:xfrm>
      </p:grpSpPr>
      <p:sp>
        <p:nvSpPr>
          <p:cNvPr id="62" name="Title 61">
            <a:extLst>
              <a:ext uri="{FF2B5EF4-FFF2-40B4-BE49-F238E27FC236}">
                <a16:creationId xmlns:a16="http://schemas.microsoft.com/office/drawing/2014/main" id="{5D5F5A74-372F-4F1B-A8D6-C19F24AC942C}"/>
              </a:ext>
            </a:extLst>
          </p:cNvPr>
          <p:cNvSpPr>
            <a:spLocks noGrp="1"/>
          </p:cNvSpPr>
          <p:nvPr>
            <p:ph type="title"/>
          </p:nvPr>
        </p:nvSpPr>
        <p:spPr>
          <a:xfrm>
            <a:off x="1331177" y="3023292"/>
            <a:ext cx="5495544" cy="612648"/>
          </a:xfrm>
          <a:prstGeom prst="rect">
            <a:avLst/>
          </a:prstGeom>
          <a:effectLst>
            <a:outerShdw blurRad="50800" dist="38100" dir="5400000" algn="t" rotWithShape="0">
              <a:prstClr val="black"/>
            </a:outerShdw>
          </a:effectLst>
          <a:scene3d>
            <a:camera prst="orthographicFront">
              <a:rot lat="0" lon="1799953" rev="0"/>
            </a:camera>
            <a:lightRig rig="threePt" dir="t"/>
          </a:scene3d>
        </p:spPr>
        <p:txBody>
          <a:bodyPr/>
          <a:lstStyle>
            <a:lvl1pPr algn="ctr">
              <a:defRPr sz="48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1929842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Intro 1-1">
    <p:spTree>
      <p:nvGrpSpPr>
        <p:cNvPr id="1" name=""/>
        <p:cNvGrpSpPr/>
        <p:nvPr/>
      </p:nvGrpSpPr>
      <p:grpSpPr>
        <a:xfrm>
          <a:off x="0" y="0"/>
          <a:ext cx="0" cy="0"/>
          <a:chOff x="0" y="0"/>
          <a:chExt cx="0" cy="0"/>
        </a:xfrm>
      </p:grpSpPr>
      <p:sp>
        <p:nvSpPr>
          <p:cNvPr id="62" name="Title 61">
            <a:extLst>
              <a:ext uri="{FF2B5EF4-FFF2-40B4-BE49-F238E27FC236}">
                <a16:creationId xmlns:a16="http://schemas.microsoft.com/office/drawing/2014/main" id="{5D5F5A74-372F-4F1B-A8D6-C19F24AC942C}"/>
              </a:ext>
            </a:extLst>
          </p:cNvPr>
          <p:cNvSpPr>
            <a:spLocks noGrp="1"/>
          </p:cNvSpPr>
          <p:nvPr>
            <p:ph type="title"/>
          </p:nvPr>
        </p:nvSpPr>
        <p:spPr>
          <a:xfrm>
            <a:off x="1178889" y="2873650"/>
            <a:ext cx="5494867" cy="612648"/>
          </a:xfrm>
          <a:prstGeom prst="rect">
            <a:avLst/>
          </a:prstGeom>
          <a:effectLst>
            <a:outerShdw blurRad="50800" dist="38100" dir="5400000" algn="t" rotWithShape="0">
              <a:prstClr val="black"/>
            </a:outerShdw>
          </a:effectLst>
          <a:scene3d>
            <a:camera prst="orthographicFront">
              <a:rot lat="600000" lon="20399999" rev="21180000"/>
            </a:camera>
            <a:lightRig rig="threePt" dir="t"/>
          </a:scene3d>
        </p:spPr>
        <p:txBody>
          <a:bodyPr/>
          <a:lstStyle>
            <a:lvl1pPr algn="ctr">
              <a:defRPr sz="48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326370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71A830-FDFF-49BA-A757-BECA21EBFB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FR"/>
          </a:p>
        </p:txBody>
      </p:sp>
      <p:sp>
        <p:nvSpPr>
          <p:cNvPr id="3" name="Text Placeholder 2">
            <a:extLst>
              <a:ext uri="{FF2B5EF4-FFF2-40B4-BE49-F238E27FC236}">
                <a16:creationId xmlns:a16="http://schemas.microsoft.com/office/drawing/2014/main" id="{D3DCD350-B5C0-4622-9E23-25845E226A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EDDE9B89-1940-46E6-A1B0-7D5B5831DE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569415-9B64-4646-988C-D2CAFE47E0C6}" type="datetimeFigureOut">
              <a:rPr lang="fr-FR" smtClean="0"/>
              <a:t>17/12/2021</a:t>
            </a:fld>
            <a:endParaRPr lang="fr-FR"/>
          </a:p>
        </p:txBody>
      </p:sp>
      <p:sp>
        <p:nvSpPr>
          <p:cNvPr id="5" name="Footer Placeholder 4">
            <a:extLst>
              <a:ext uri="{FF2B5EF4-FFF2-40B4-BE49-F238E27FC236}">
                <a16:creationId xmlns:a16="http://schemas.microsoft.com/office/drawing/2014/main" id="{B5DD1335-F7C4-420D-A830-D557372DB4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a:extLst>
              <a:ext uri="{FF2B5EF4-FFF2-40B4-BE49-F238E27FC236}">
                <a16:creationId xmlns:a16="http://schemas.microsoft.com/office/drawing/2014/main" id="{771AD6D5-A665-42BF-8EB6-B43F230D06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C2A61C-49AE-4777-AFAD-99E46BFE25A7}" type="slidenum">
              <a:rPr lang="fr-FR" smtClean="0"/>
              <a:t>‹#›</a:t>
            </a:fld>
            <a:endParaRPr lang="fr-FR"/>
          </a:p>
        </p:txBody>
      </p:sp>
    </p:spTree>
    <p:extLst>
      <p:ext uri="{BB962C8B-B14F-4D97-AF65-F5344CB8AC3E}">
        <p14:creationId xmlns:p14="http://schemas.microsoft.com/office/powerpoint/2010/main" val="1195451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fif"/><Relationship Id="rId3" Type="http://schemas.openxmlformats.org/officeDocument/2006/relationships/slideLayout" Target="../slideLayouts/slideLayout1.xml"/><Relationship Id="rId7" Type="http://schemas.openxmlformats.org/officeDocument/2006/relationships/image" Target="../media/image4.jfif"/><Relationship Id="rId12" Type="http://schemas.openxmlformats.org/officeDocument/2006/relationships/image" Target="../media/image9.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3.jfif"/><Relationship Id="rId11" Type="http://schemas.openxmlformats.org/officeDocument/2006/relationships/image" Target="../media/image8.jfif"/><Relationship Id="rId5" Type="http://schemas.openxmlformats.org/officeDocument/2006/relationships/image" Target="../media/image2.jpg"/><Relationship Id="rId10" Type="http://schemas.openxmlformats.org/officeDocument/2006/relationships/image" Target="../media/image7.jfif"/><Relationship Id="rId4" Type="http://schemas.openxmlformats.org/officeDocument/2006/relationships/image" Target="../media/image1.jfif"/><Relationship Id="rId9" Type="http://schemas.openxmlformats.org/officeDocument/2006/relationships/image" Target="../media/image6.jp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3"/><Relationship Id="rId1" Type="http://schemas.openxmlformats.org/officeDocument/2006/relationships/audio" Target="NULL" TargetMode="External"/><Relationship Id="rId5" Type="http://schemas.openxmlformats.org/officeDocument/2006/relationships/image" Target="../media/image9.png"/><Relationship Id="rId4" Type="http://schemas.openxmlformats.org/officeDocument/2006/relationships/image" Target="../media/image10.jp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3.jfif"/></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3"/><Relationship Id="rId1" Type="http://schemas.openxmlformats.org/officeDocument/2006/relationships/audio" Target="NULL" TargetMode="External"/><Relationship Id="rId5" Type="http://schemas.openxmlformats.org/officeDocument/2006/relationships/image" Target="../media/image9.png"/><Relationship Id="rId4" Type="http://schemas.openxmlformats.org/officeDocument/2006/relationships/image" Target="../media/image14.jp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3"/><Relationship Id="rId1" Type="http://schemas.openxmlformats.org/officeDocument/2006/relationships/audio" Target="NULL" TargetMode="External"/><Relationship Id="rId5" Type="http://schemas.openxmlformats.org/officeDocument/2006/relationships/image" Target="../media/image9.png"/><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3"/><Relationship Id="rId1" Type="http://schemas.openxmlformats.org/officeDocument/2006/relationships/audio" Target="NULL" TargetMode="External"/><Relationship Id="rId5" Type="http://schemas.openxmlformats.org/officeDocument/2006/relationships/image" Target="../media/image9.png"/><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3.wav"/><Relationship Id="rId1" Type="http://schemas.microsoft.com/office/2007/relationships/media" Target="../media/media3.wav"/><Relationship Id="rId5" Type="http://schemas.openxmlformats.org/officeDocument/2006/relationships/image" Target="../media/image8.jfif"/><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12.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jpeg"/><Relationship Id="rId1" Type="http://schemas.openxmlformats.org/officeDocument/2006/relationships/slideLayout" Target="../slideLayouts/slideLayout12.xml"/><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7.jpeg"/><Relationship Id="rId1" Type="http://schemas.openxmlformats.org/officeDocument/2006/relationships/slideLayout" Target="../slideLayouts/slideLayout13.xml"/><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7.jpeg"/><Relationship Id="rId1" Type="http://schemas.openxmlformats.org/officeDocument/2006/relationships/slideLayout" Target="../slideLayouts/slideLayout12.xml"/><Relationship Id="rId5" Type="http://schemas.openxmlformats.org/officeDocument/2006/relationships/image" Target="../media/image24.jpe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Layout" Target="../slideLayouts/slideLayout12.xml"/><Relationship Id="rId5" Type="http://schemas.openxmlformats.org/officeDocument/2006/relationships/image" Target="../media/image26.jpeg"/><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Layout" Target="../slideLayouts/slideLayout12.xml"/><Relationship Id="rId5" Type="http://schemas.openxmlformats.org/officeDocument/2006/relationships/image" Target="../media/image28.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CA54CCB7-CC0D-4720-A700-E59E10E4784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733" y="1885809"/>
            <a:ext cx="3009332" cy="2565334"/>
          </a:xfrm>
          <a:prstGeom prst="rect">
            <a:avLst/>
          </a:prstGeom>
        </p:spPr>
      </p:pic>
      <p:pic>
        <p:nvPicPr>
          <p:cNvPr id="9" name="Picture 8">
            <a:extLst>
              <a:ext uri="{FF2B5EF4-FFF2-40B4-BE49-F238E27FC236}">
                <a16:creationId xmlns:a16="http://schemas.microsoft.com/office/drawing/2014/main" id="{D4F3F926-C460-4F37-AE22-2EC2BABEC06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936919" y="-1"/>
            <a:ext cx="6000750" cy="3103931"/>
          </a:xfrm>
          <a:prstGeom prst="rect">
            <a:avLst/>
          </a:prstGeom>
        </p:spPr>
      </p:pic>
      <p:pic>
        <p:nvPicPr>
          <p:cNvPr id="23" name="Picture 22">
            <a:extLst>
              <a:ext uri="{FF2B5EF4-FFF2-40B4-BE49-F238E27FC236}">
                <a16:creationId xmlns:a16="http://schemas.microsoft.com/office/drawing/2014/main" id="{C8A6A3BB-4A1D-476C-BF42-3C9406C957C8}"/>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604294" y="4518879"/>
            <a:ext cx="3587706" cy="2135396"/>
          </a:xfrm>
          <a:prstGeom prst="rect">
            <a:avLst/>
          </a:prstGeom>
        </p:spPr>
      </p:pic>
      <p:pic>
        <p:nvPicPr>
          <p:cNvPr id="15" name="Picture 14">
            <a:extLst>
              <a:ext uri="{FF2B5EF4-FFF2-40B4-BE49-F238E27FC236}">
                <a16:creationId xmlns:a16="http://schemas.microsoft.com/office/drawing/2014/main" id="{23500A62-F2C8-45EE-BAEF-4326D0BA67D1}"/>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8604294" y="2671028"/>
            <a:ext cx="3587706" cy="1961261"/>
          </a:xfrm>
          <a:prstGeom prst="rect">
            <a:avLst/>
          </a:prstGeom>
        </p:spPr>
      </p:pic>
      <p:pic>
        <p:nvPicPr>
          <p:cNvPr id="5" name="Picture 4">
            <a:extLst>
              <a:ext uri="{FF2B5EF4-FFF2-40B4-BE49-F238E27FC236}">
                <a16:creationId xmlns:a16="http://schemas.microsoft.com/office/drawing/2014/main" id="{DB8728C2-FCE6-4C60-A141-BCB45110AEDF}"/>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9733" y="32291"/>
            <a:ext cx="3009333" cy="1876425"/>
          </a:xfrm>
          <a:prstGeom prst="rect">
            <a:avLst/>
          </a:prstGeom>
        </p:spPr>
      </p:pic>
      <p:pic>
        <p:nvPicPr>
          <p:cNvPr id="11" name="Picture 10">
            <a:extLst>
              <a:ext uri="{FF2B5EF4-FFF2-40B4-BE49-F238E27FC236}">
                <a16:creationId xmlns:a16="http://schemas.microsoft.com/office/drawing/2014/main" id="{41D70D27-6E02-4C19-8FDF-CC82E6FC352B}"/>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2909887" y="3107453"/>
            <a:ext cx="5694407" cy="3543300"/>
          </a:xfrm>
          <a:prstGeom prst="rect">
            <a:avLst/>
          </a:prstGeom>
        </p:spPr>
      </p:pic>
      <p:pic>
        <p:nvPicPr>
          <p:cNvPr id="17" name="Picture 16">
            <a:extLst>
              <a:ext uri="{FF2B5EF4-FFF2-40B4-BE49-F238E27FC236}">
                <a16:creationId xmlns:a16="http://schemas.microsoft.com/office/drawing/2014/main" id="{F8C003B5-92F8-41A0-AE47-9FFB3E6C70EC}"/>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8604295" y="-3524"/>
            <a:ext cx="3587706" cy="2674553"/>
          </a:xfrm>
          <a:prstGeom prst="rect">
            <a:avLst/>
          </a:prstGeom>
        </p:spPr>
      </p:pic>
      <p:pic>
        <p:nvPicPr>
          <p:cNvPr id="21" name="Picture 20">
            <a:extLst>
              <a:ext uri="{FF2B5EF4-FFF2-40B4-BE49-F238E27FC236}">
                <a16:creationId xmlns:a16="http://schemas.microsoft.com/office/drawing/2014/main" id="{18006BCA-A7D8-49D5-BBCA-8767D905979C}"/>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52387" y="4436996"/>
            <a:ext cx="2857500" cy="2135396"/>
          </a:xfrm>
          <a:prstGeom prst="rect">
            <a:avLst/>
          </a:prstGeom>
        </p:spPr>
      </p:pic>
      <p:pic>
        <p:nvPicPr>
          <p:cNvPr id="26" name="سيمفونية شهرزاد - ألف ليلة وليلة (192 kbps)">
            <a:hlinkClick r:id="" action="ppaction://media"/>
            <a:extLst>
              <a:ext uri="{FF2B5EF4-FFF2-40B4-BE49-F238E27FC236}">
                <a16:creationId xmlns:a16="http://schemas.microsoft.com/office/drawing/2014/main" id="{814149DE-4231-496F-B36F-86E52FEC0093}"/>
              </a:ext>
            </a:extLst>
          </p:cNvPr>
          <p:cNvPicPr>
            <a:picLocks noChangeAspect="1"/>
          </p:cNvPicPr>
          <p:nvPr>
            <a:audioFile r:link="rId1"/>
            <p:extLst>
              <p:ext uri="{DAA4B4D4-6D71-4841-9C94-3DE7FCFB9230}">
                <p14:media xmlns:p14="http://schemas.microsoft.com/office/powerpoint/2010/main" r:embed="rId2">
                  <p14:trim end="192440"/>
                </p14:media>
              </p:ext>
            </p:extLst>
          </p:nvPr>
        </p:nvPicPr>
        <p:blipFill>
          <a:blip r:embed="rId12"/>
          <a:stretch>
            <a:fillRect/>
          </a:stretch>
        </p:blipFill>
        <p:spPr>
          <a:xfrm>
            <a:off x="7559745" y="5921470"/>
            <a:ext cx="487363" cy="487363"/>
          </a:xfrm>
          <a:prstGeom prst="rect">
            <a:avLst/>
          </a:prstGeom>
        </p:spPr>
      </p:pic>
    </p:spTree>
    <p:extLst>
      <p:ext uri="{BB962C8B-B14F-4D97-AF65-F5344CB8AC3E}">
        <p14:creationId xmlns:p14="http://schemas.microsoft.com/office/powerpoint/2010/main" val="123210258"/>
      </p:ext>
    </p:extLst>
  </p:cSld>
  <p:clrMapOvr>
    <a:masterClrMapping/>
  </p:clrMapOvr>
  <mc:AlternateContent xmlns:mc="http://schemas.openxmlformats.org/markup-compatibility/2006" xmlns:p14="http://schemas.microsoft.com/office/powerpoint/2010/main">
    <mc:Choice Requires="p14">
      <p:transition spd="slow" p14:dur="2000" advClick="0" advTm="13000"/>
    </mc:Choice>
    <mc:Fallback xmlns="">
      <p:transition spd="slow" advClick="0" advTm="1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000"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6600729-D013-49F6-83DB-D8D346B582F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1715" y="-1"/>
            <a:ext cx="12191999" cy="6848161"/>
          </a:xfrm>
          <a:prstGeom prst="rect">
            <a:avLst/>
          </a:prstGeom>
        </p:spPr>
      </p:pic>
      <p:sp>
        <p:nvSpPr>
          <p:cNvPr id="2" name="TextBox 1">
            <a:extLst>
              <a:ext uri="{FF2B5EF4-FFF2-40B4-BE49-F238E27FC236}">
                <a16:creationId xmlns:a16="http://schemas.microsoft.com/office/drawing/2014/main" id="{6ADA1F90-30F6-4880-8AA9-25943140B5FD}"/>
              </a:ext>
            </a:extLst>
          </p:cNvPr>
          <p:cNvSpPr txBox="1"/>
          <p:nvPr/>
        </p:nvSpPr>
        <p:spPr>
          <a:xfrm>
            <a:off x="7636747" y="452699"/>
            <a:ext cx="4501662" cy="707886"/>
          </a:xfrm>
          <a:prstGeom prst="rect">
            <a:avLst/>
          </a:prstGeom>
          <a:solidFill>
            <a:srgbClr val="92D050"/>
          </a:solidFill>
          <a:ln w="57150">
            <a:solidFill>
              <a:srgbClr val="FFFF00"/>
            </a:solidFill>
          </a:ln>
        </p:spPr>
        <p:txBody>
          <a:bodyPr wrap="square" rtlCol="0">
            <a:spAutoFit/>
          </a:bodyPr>
          <a:lstStyle/>
          <a:p>
            <a:r>
              <a:rPr lang="ar-LB" sz="4000" dirty="0">
                <a:ln w="0"/>
                <a:solidFill>
                  <a:schemeClr val="accent1"/>
                </a:solidFill>
                <a:effectLst>
                  <a:outerShdw blurRad="38100" dist="25400" dir="5400000" algn="ctr" rotWithShape="0">
                    <a:srgbClr val="6E747A">
                      <a:alpha val="43000"/>
                    </a:srgbClr>
                  </a:outerShdw>
                </a:effectLst>
              </a:rPr>
              <a:t>اليوم العالميّ للّغة العربيّة</a:t>
            </a:r>
            <a:endParaRPr lang="fr-FR" sz="4000" dirty="0">
              <a:ln w="0"/>
              <a:solidFill>
                <a:schemeClr val="accent1"/>
              </a:solidFill>
              <a:effectLst>
                <a:outerShdw blurRad="38100" dist="25400" dir="5400000" algn="ctr" rotWithShape="0">
                  <a:srgbClr val="6E747A">
                    <a:alpha val="43000"/>
                  </a:srgbClr>
                </a:outerShdw>
              </a:effectLst>
            </a:endParaRPr>
          </a:p>
        </p:txBody>
      </p:sp>
      <p:pic>
        <p:nvPicPr>
          <p:cNvPr id="14" name="سيمفونية شهرزاد - ألف ليلة وليلة (192 kbps)">
            <a:hlinkClick r:id="" action="ppaction://media"/>
            <a:extLst>
              <a:ext uri="{FF2B5EF4-FFF2-40B4-BE49-F238E27FC236}">
                <a16:creationId xmlns:a16="http://schemas.microsoft.com/office/drawing/2014/main" id="{4568D7BF-F506-4B86-85FB-436D74576B16}"/>
              </a:ext>
            </a:extLst>
          </p:cNvPr>
          <p:cNvPicPr>
            <a:picLocks noChangeAspect="1"/>
          </p:cNvPicPr>
          <p:nvPr>
            <a:audioFile r:link="rId1"/>
            <p:extLst>
              <p:ext uri="{DAA4B4D4-6D71-4841-9C94-3DE7FCFB9230}">
                <p14:media xmlns:p14="http://schemas.microsoft.com/office/powerpoint/2010/main" r:embed="rId2">
                  <p14:trim st="45003" end="135916"/>
                </p14:media>
              </p:ext>
            </p:extLst>
          </p:nvPr>
        </p:nvPicPr>
        <p:blipFill>
          <a:blip r:embed="rId5"/>
          <a:stretch>
            <a:fillRect/>
          </a:stretch>
        </p:blipFill>
        <p:spPr>
          <a:xfrm>
            <a:off x="10483815" y="5920450"/>
            <a:ext cx="487363" cy="487363"/>
          </a:xfrm>
          <a:prstGeom prst="rect">
            <a:avLst/>
          </a:prstGeom>
        </p:spPr>
      </p:pic>
      <p:sp>
        <p:nvSpPr>
          <p:cNvPr id="15" name="TextBox 14">
            <a:extLst>
              <a:ext uri="{FF2B5EF4-FFF2-40B4-BE49-F238E27FC236}">
                <a16:creationId xmlns:a16="http://schemas.microsoft.com/office/drawing/2014/main" id="{870FE026-77BB-4263-A45B-3C45E7849455}"/>
              </a:ext>
            </a:extLst>
          </p:cNvPr>
          <p:cNvSpPr txBox="1"/>
          <p:nvPr/>
        </p:nvSpPr>
        <p:spPr>
          <a:xfrm>
            <a:off x="5265336" y="2210638"/>
            <a:ext cx="4200211" cy="646331"/>
          </a:xfrm>
          <a:prstGeom prst="rect">
            <a:avLst/>
          </a:prstGeom>
          <a:solidFill>
            <a:srgbClr val="FFFF00"/>
          </a:solidFill>
          <a:ln w="38100">
            <a:solidFill>
              <a:srgbClr val="92D050"/>
            </a:solidFill>
          </a:ln>
        </p:spPr>
        <p:txBody>
          <a:bodyPr wrap="square" rtlCol="0">
            <a:spAutoFit/>
          </a:bodyPr>
          <a:lstStyle/>
          <a:p>
            <a:r>
              <a:rPr lang="ar-LB" sz="3600" dirty="0">
                <a:solidFill>
                  <a:srgbClr val="FF0000"/>
                </a:solidFill>
              </a:rPr>
              <a:t>مدرسة الفرير مون </a:t>
            </a:r>
            <a:r>
              <a:rPr lang="ar-LB" sz="3600" dirty="0" err="1">
                <a:solidFill>
                  <a:srgbClr val="FF0000"/>
                </a:solidFill>
              </a:rPr>
              <a:t>لاسال</a:t>
            </a:r>
            <a:endParaRPr lang="fr-FR" sz="3600" dirty="0">
              <a:solidFill>
                <a:srgbClr val="FF0000"/>
              </a:solidFill>
            </a:endParaRPr>
          </a:p>
        </p:txBody>
      </p:sp>
      <p:sp>
        <p:nvSpPr>
          <p:cNvPr id="16" name="TextBox 15">
            <a:extLst>
              <a:ext uri="{FF2B5EF4-FFF2-40B4-BE49-F238E27FC236}">
                <a16:creationId xmlns:a16="http://schemas.microsoft.com/office/drawing/2014/main" id="{9BF59662-568C-4F43-A000-2532CE5EF492}"/>
              </a:ext>
            </a:extLst>
          </p:cNvPr>
          <p:cNvSpPr txBox="1"/>
          <p:nvPr/>
        </p:nvSpPr>
        <p:spPr>
          <a:xfrm>
            <a:off x="4150086" y="6164131"/>
            <a:ext cx="3486661" cy="646331"/>
          </a:xfrm>
          <a:prstGeom prst="rect">
            <a:avLst/>
          </a:prstGeom>
          <a:solidFill>
            <a:srgbClr val="FF0000"/>
          </a:solidFill>
          <a:ln w="57150">
            <a:solidFill>
              <a:srgbClr val="0070C0"/>
            </a:solidFill>
          </a:ln>
        </p:spPr>
        <p:txBody>
          <a:bodyPr wrap="square" rtlCol="0">
            <a:spAutoFit/>
          </a:bodyPr>
          <a:lstStyle/>
          <a:p>
            <a:pPr algn="r"/>
            <a:r>
              <a:rPr lang="ar-LB" sz="3600" dirty="0"/>
              <a:t>السّنة الأساسيّة الثّامنة</a:t>
            </a:r>
            <a:endParaRPr lang="fr-FR" sz="3600" dirty="0"/>
          </a:p>
        </p:txBody>
      </p:sp>
    </p:spTree>
    <p:extLst>
      <p:ext uri="{BB962C8B-B14F-4D97-AF65-F5344CB8AC3E}">
        <p14:creationId xmlns:p14="http://schemas.microsoft.com/office/powerpoint/2010/main" val="3901180567"/>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521" fill="hold"/>
                                        <p:tgtEl>
                                          <p:spTgt spid="14"/>
                                        </p:tgtEl>
                                      </p:cBhvr>
                                    </p:cmd>
                                  </p:childTnLst>
                                </p:cTn>
                              </p:par>
                              <p:par>
                                <p:cTn id="7" presetID="42"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anim calcmode="lin" valueType="num">
                                      <p:cBhvr>
                                        <p:cTn id="10" dur="1000" fill="hold"/>
                                        <p:tgtEl>
                                          <p:spTgt spid="2"/>
                                        </p:tgtEl>
                                        <p:attrNameLst>
                                          <p:attrName>ppt_x</p:attrName>
                                        </p:attrNameLst>
                                      </p:cBhvr>
                                      <p:tavLst>
                                        <p:tav tm="0">
                                          <p:val>
                                            <p:strVal val="#ppt_x"/>
                                          </p:val>
                                        </p:tav>
                                        <p:tav tm="100000">
                                          <p:val>
                                            <p:strVal val="#ppt_x"/>
                                          </p:val>
                                        </p:tav>
                                      </p:tavLst>
                                    </p:anim>
                                    <p:anim calcmode="lin" valueType="num">
                                      <p:cBhvr>
                                        <p:cTn id="11" dur="1000" fill="hold"/>
                                        <p:tgtEl>
                                          <p:spTgt spid="2"/>
                                        </p:tgtEl>
                                        <p:attrNameLst>
                                          <p:attrName>ppt_y</p:attrName>
                                        </p:attrNameLst>
                                      </p:cBhvr>
                                      <p:tavLst>
                                        <p:tav tm="0">
                                          <p:val>
                                            <p:strVal val="#ppt_y+.1"/>
                                          </p:val>
                                        </p:tav>
                                        <p:tav tm="100000">
                                          <p:val>
                                            <p:strVal val="#ppt_y"/>
                                          </p:val>
                                        </p:tav>
                                      </p:tavLst>
                                    </p:anim>
                                  </p:childTnLst>
                                </p:cTn>
                              </p:par>
                              <p:par>
                                <p:cTn id="12" presetID="45"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2000"/>
                                        <p:tgtEl>
                                          <p:spTgt spid="15"/>
                                        </p:tgtEl>
                                      </p:cBhvr>
                                    </p:animEffect>
                                    <p:anim calcmode="lin" valueType="num">
                                      <p:cBhvr>
                                        <p:cTn id="15" dur="2000" fill="hold"/>
                                        <p:tgtEl>
                                          <p:spTgt spid="15"/>
                                        </p:tgtEl>
                                        <p:attrNameLst>
                                          <p:attrName>ppt_w</p:attrName>
                                        </p:attrNameLst>
                                      </p:cBhvr>
                                      <p:tavLst>
                                        <p:tav tm="0" fmla="#ppt_w*sin(2.5*pi*$)">
                                          <p:val>
                                            <p:fltVal val="0"/>
                                          </p:val>
                                        </p:tav>
                                        <p:tav tm="100000">
                                          <p:val>
                                            <p:fltVal val="1"/>
                                          </p:val>
                                        </p:tav>
                                      </p:tavLst>
                                    </p:anim>
                                    <p:anim calcmode="lin" valueType="num">
                                      <p:cBhvr>
                                        <p:cTn id="16" dur="2000" fill="hold"/>
                                        <p:tgtEl>
                                          <p:spTgt spid="15"/>
                                        </p:tgtEl>
                                        <p:attrNameLst>
                                          <p:attrName>ppt_h</p:attrName>
                                        </p:attrNameLst>
                                      </p:cBhvr>
                                      <p:tavLst>
                                        <p:tav tm="0">
                                          <p:val>
                                            <p:strVal val="#ppt_h"/>
                                          </p:val>
                                        </p:tav>
                                        <p:tav tm="100000">
                                          <p:val>
                                            <p:strVal val="#ppt_h"/>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1000" fill="hold"/>
                                        <p:tgtEl>
                                          <p:spTgt spid="16"/>
                                        </p:tgtEl>
                                        <p:attrNameLst>
                                          <p:attrName>ppt_w</p:attrName>
                                        </p:attrNameLst>
                                      </p:cBhvr>
                                      <p:tavLst>
                                        <p:tav tm="0">
                                          <p:val>
                                            <p:fltVal val="0"/>
                                          </p:val>
                                        </p:tav>
                                        <p:tav tm="100000">
                                          <p:val>
                                            <p:strVal val="#ppt_w"/>
                                          </p:val>
                                        </p:tav>
                                      </p:tavLst>
                                    </p:anim>
                                    <p:anim calcmode="lin" valueType="num">
                                      <p:cBhvr>
                                        <p:cTn id="20" dur="1000" fill="hold"/>
                                        <p:tgtEl>
                                          <p:spTgt spid="16"/>
                                        </p:tgtEl>
                                        <p:attrNameLst>
                                          <p:attrName>ppt_h</p:attrName>
                                        </p:attrNameLst>
                                      </p:cBhvr>
                                      <p:tavLst>
                                        <p:tav tm="0">
                                          <p:val>
                                            <p:fltVal val="0"/>
                                          </p:val>
                                        </p:tav>
                                        <p:tav tm="100000">
                                          <p:val>
                                            <p:strVal val="#ppt_h"/>
                                          </p:val>
                                        </p:tav>
                                      </p:tavLst>
                                    </p:anim>
                                    <p:anim calcmode="lin" valueType="num">
                                      <p:cBhvr>
                                        <p:cTn id="21" dur="1000" fill="hold"/>
                                        <p:tgtEl>
                                          <p:spTgt spid="16"/>
                                        </p:tgtEl>
                                        <p:attrNameLst>
                                          <p:attrName>style.rotation</p:attrName>
                                        </p:attrNameLst>
                                      </p:cBhvr>
                                      <p:tavLst>
                                        <p:tav tm="0">
                                          <p:val>
                                            <p:fltVal val="90"/>
                                          </p:val>
                                        </p:tav>
                                        <p:tav tm="100000">
                                          <p:val>
                                            <p:fltVal val="0"/>
                                          </p:val>
                                        </p:tav>
                                      </p:tavLst>
                                    </p:anim>
                                    <p:animEffect transition="in" filter="fade">
                                      <p:cBhvr>
                                        <p:cTn id="22"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14"/>
                </p:tgtEl>
              </p:cMediaNode>
            </p:audio>
          </p:childTnLst>
        </p:cTn>
      </p:par>
    </p:tnLst>
    <p:bldLst>
      <p:bldP spid="2" grpId="0" animBg="1"/>
      <p:bldP spid="15" grpId="0" animBg="1"/>
      <p:bldP spid="1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8e2aafc-b082-4c92-aab0-d07fe4b0352a">
            <a:hlinkClick r:id="" action="ppaction://media"/>
            <a:extLst>
              <a:ext uri="{FF2B5EF4-FFF2-40B4-BE49-F238E27FC236}">
                <a16:creationId xmlns:a16="http://schemas.microsoft.com/office/drawing/2014/main" id="{498674E2-FF62-49B8-800A-B7741BA864B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0338" y="-80387"/>
            <a:ext cx="12192000" cy="6938387"/>
          </a:xfrm>
          <a:prstGeom prst="rect">
            <a:avLst/>
          </a:prstGeom>
        </p:spPr>
      </p:pic>
    </p:spTree>
    <p:extLst>
      <p:ext uri="{BB962C8B-B14F-4D97-AF65-F5344CB8AC3E}">
        <p14:creationId xmlns:p14="http://schemas.microsoft.com/office/powerpoint/2010/main" val="3609180041"/>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759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33333">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34C1E34-1E39-4DEE-BCF4-5D8DA5E97BA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8571" y="1"/>
            <a:ext cx="12192000" cy="6857999"/>
          </a:xfrm>
          <a:prstGeom prst="rect">
            <a:avLst/>
          </a:prstGeom>
        </p:spPr>
      </p:pic>
      <p:pic>
        <p:nvPicPr>
          <p:cNvPr id="4" name="Content Placeholder 4">
            <a:extLst>
              <a:ext uri="{FF2B5EF4-FFF2-40B4-BE49-F238E27FC236}">
                <a16:creationId xmlns:a16="http://schemas.microsoft.com/office/drawing/2014/main" id="{FB1DB4D6-6950-4CEC-B12C-940E859CBE5D}"/>
              </a:ext>
            </a:extLst>
          </p:cNvPr>
          <p:cNvPicPr>
            <a:picLocks noGrp="1" noChangeAspect="1"/>
          </p:cNvPicPr>
          <p:nvPr>
            <p:ph idx="1"/>
          </p:nvPr>
        </p:nvPicPr>
        <p:blipFill>
          <a:blip r:embed="rId5">
            <a:extLst>
              <a:ext uri="{28A0092B-C50C-407E-A947-70E740481C1C}">
                <a14:useLocalDpi xmlns:a14="http://schemas.microsoft.com/office/drawing/2010/main"/>
              </a:ext>
            </a:extLst>
          </a:blip>
          <a:stretch>
            <a:fillRect/>
          </a:stretch>
        </p:blipFill>
        <p:spPr>
          <a:xfrm>
            <a:off x="2028945" y="2937583"/>
            <a:ext cx="2010493" cy="3110101"/>
          </a:xfrm>
        </p:spPr>
      </p:pic>
      <p:sp>
        <p:nvSpPr>
          <p:cNvPr id="7" name="Title 1">
            <a:extLst>
              <a:ext uri="{FF2B5EF4-FFF2-40B4-BE49-F238E27FC236}">
                <a16:creationId xmlns:a16="http://schemas.microsoft.com/office/drawing/2014/main" id="{69628436-5594-4CB1-9CBA-1174BC296E52}"/>
              </a:ext>
            </a:extLst>
          </p:cNvPr>
          <p:cNvSpPr txBox="1">
            <a:spLocks/>
          </p:cNvSpPr>
          <p:nvPr/>
        </p:nvSpPr>
        <p:spPr>
          <a:xfrm>
            <a:off x="5233941" y="541921"/>
            <a:ext cx="3763930" cy="917453"/>
          </a:xfrm>
          <a:prstGeom prst="rect">
            <a:avLst/>
          </a:prstGeom>
          <a:blipFill>
            <a:blip r:embed="rId6"/>
            <a:tile tx="0" ty="0" sx="100000" sy="100000" flip="none" algn="tl"/>
          </a:blip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ar-LB" sz="6000" dirty="0">
                <a:solidFill>
                  <a:srgbClr val="FF0000"/>
                </a:solidFill>
              </a:rPr>
              <a:t>أنطوان غالان</a:t>
            </a:r>
            <a:endParaRPr lang="en-US" sz="6000" dirty="0">
              <a:solidFill>
                <a:srgbClr val="FF0000"/>
              </a:solidFill>
            </a:endParaRPr>
          </a:p>
        </p:txBody>
      </p:sp>
      <p:sp>
        <p:nvSpPr>
          <p:cNvPr id="2" name="TextBox 1">
            <a:extLst>
              <a:ext uri="{FF2B5EF4-FFF2-40B4-BE49-F238E27FC236}">
                <a16:creationId xmlns:a16="http://schemas.microsoft.com/office/drawing/2014/main" id="{4B56B205-6E3D-42A5-AA1D-3F80EAE6AA2A}"/>
              </a:ext>
            </a:extLst>
          </p:cNvPr>
          <p:cNvSpPr txBox="1"/>
          <p:nvPr/>
        </p:nvSpPr>
        <p:spPr>
          <a:xfrm>
            <a:off x="5025850" y="2001296"/>
            <a:ext cx="4441371" cy="4524315"/>
          </a:xfrm>
          <a:prstGeom prst="rect">
            <a:avLst/>
          </a:prstGeom>
          <a:blipFill>
            <a:blip r:embed="rId6"/>
            <a:tile tx="0" ty="0" sx="100000" sy="100000" flip="none" algn="tl"/>
          </a:blipFill>
          <a:ln w="76200">
            <a:solidFill>
              <a:schemeClr val="tx1"/>
            </a:solidFill>
          </a:ln>
          <a:scene3d>
            <a:camera prst="orthographicFront"/>
            <a:lightRig rig="threePt" dir="t"/>
          </a:scene3d>
          <a:sp3d>
            <a:bevelT/>
          </a:sp3d>
        </p:spPr>
        <p:txBody>
          <a:bodyPr wrap="square" rtlCol="0">
            <a:spAutoFit/>
          </a:bodyPr>
          <a:lstStyle/>
          <a:p>
            <a:pPr algn="ctr"/>
            <a:r>
              <a:rPr lang="ar-LB" sz="3600" dirty="0"/>
              <a:t>وُلِدَ أنطوان غالان في إبريل عام 1664 وتوفّي في فبراير عام 1715. هو مُستشرقٌ فرنسيٌّ . كان مُتخصّصًا في المخطوطات والعملات القديمة، قام بترجمة الحكايات وإضافتها إلى مجموعة ألف ليلةٍ وليلةٍ. ومنها:  </a:t>
            </a:r>
            <a:endParaRPr lang="fr-FR" sz="3600" dirty="0"/>
          </a:p>
        </p:txBody>
      </p:sp>
      <p:pic>
        <p:nvPicPr>
          <p:cNvPr id="11" name="سيمفونية شهرزاد - ألف ليلة وليلة (192 kbps)">
            <a:hlinkClick r:id="" action="ppaction://media"/>
            <a:extLst>
              <a:ext uri="{FF2B5EF4-FFF2-40B4-BE49-F238E27FC236}">
                <a16:creationId xmlns:a16="http://schemas.microsoft.com/office/drawing/2014/main" id="{95570488-B072-45FA-A94F-324A02304ECF}"/>
              </a:ext>
            </a:extLst>
          </p:cNvPr>
          <p:cNvPicPr>
            <a:picLocks noChangeAspect="1"/>
          </p:cNvPicPr>
          <p:nvPr>
            <a:audioFile r:link="rId1"/>
            <p:extLst>
              <p:ext uri="{DAA4B4D4-6D71-4841-9C94-3DE7FCFB9230}">
                <p14:media xmlns:p14="http://schemas.microsoft.com/office/powerpoint/2010/main" r:embed="rId2">
                  <p14:trim end="175620"/>
                </p14:media>
              </p:ext>
            </p:extLst>
          </p:nvPr>
        </p:nvPicPr>
        <p:blipFill>
          <a:blip r:embed="rId7"/>
          <a:stretch>
            <a:fillRect/>
          </a:stretch>
        </p:blipFill>
        <p:spPr>
          <a:xfrm>
            <a:off x="10684782" y="5137699"/>
            <a:ext cx="487363" cy="487363"/>
          </a:xfrm>
          <a:prstGeom prst="rect">
            <a:avLst/>
          </a:prstGeom>
        </p:spPr>
      </p:pic>
    </p:spTree>
    <p:extLst>
      <p:ext uri="{BB962C8B-B14F-4D97-AF65-F5344CB8AC3E}">
        <p14:creationId xmlns:p14="http://schemas.microsoft.com/office/powerpoint/2010/main" val="4654160"/>
      </p:ext>
    </p:extLst>
  </p:cSld>
  <p:clrMapOvr>
    <a:masterClrMapping/>
  </p:clrMapOvr>
  <mc:AlternateContent xmlns:mc="http://schemas.openxmlformats.org/markup-compatibility/2006" xmlns:p14="http://schemas.microsoft.com/office/powerpoint/2010/main">
    <mc:Choice Requires="p14">
      <p:transition spd="slow" p14:dur="2000" advClick="0" advTm="6000"/>
    </mc:Choice>
    <mc:Fallback xmlns="">
      <p:transition spd="slow" advClick="0" advTm="6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820" fill="hold"/>
                                        <p:tgtEl>
                                          <p:spTgt spid="11"/>
                                        </p:tgtEl>
                                      </p:cBhvr>
                                    </p:cmd>
                                  </p:childTnLst>
                                </p:cTn>
                              </p:par>
                              <p:par>
                                <p:cTn id="7" presetID="26"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wipe(down)">
                                      <p:cBhvr>
                                        <p:cTn id="9" dur="580">
                                          <p:stCondLst>
                                            <p:cond delay="0"/>
                                          </p:stCondLst>
                                        </p:cTn>
                                        <p:tgtEl>
                                          <p:spTgt spid="7"/>
                                        </p:tgtEl>
                                      </p:cBhvr>
                                    </p:animEffect>
                                    <p:anim calcmode="lin" valueType="num">
                                      <p:cBhvr>
                                        <p:cTn id="10"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1"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2"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3"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4"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5" dur="26">
                                          <p:stCondLst>
                                            <p:cond delay="650"/>
                                          </p:stCondLst>
                                        </p:cTn>
                                        <p:tgtEl>
                                          <p:spTgt spid="7"/>
                                        </p:tgtEl>
                                      </p:cBhvr>
                                      <p:to x="100000" y="60000"/>
                                    </p:animScale>
                                    <p:animScale>
                                      <p:cBhvr>
                                        <p:cTn id="16" dur="166" decel="50000">
                                          <p:stCondLst>
                                            <p:cond delay="676"/>
                                          </p:stCondLst>
                                        </p:cTn>
                                        <p:tgtEl>
                                          <p:spTgt spid="7"/>
                                        </p:tgtEl>
                                      </p:cBhvr>
                                      <p:to x="100000" y="100000"/>
                                    </p:animScale>
                                    <p:animScale>
                                      <p:cBhvr>
                                        <p:cTn id="17" dur="26">
                                          <p:stCondLst>
                                            <p:cond delay="1312"/>
                                          </p:stCondLst>
                                        </p:cTn>
                                        <p:tgtEl>
                                          <p:spTgt spid="7"/>
                                        </p:tgtEl>
                                      </p:cBhvr>
                                      <p:to x="100000" y="80000"/>
                                    </p:animScale>
                                    <p:animScale>
                                      <p:cBhvr>
                                        <p:cTn id="18" dur="166" decel="50000">
                                          <p:stCondLst>
                                            <p:cond delay="1338"/>
                                          </p:stCondLst>
                                        </p:cTn>
                                        <p:tgtEl>
                                          <p:spTgt spid="7"/>
                                        </p:tgtEl>
                                      </p:cBhvr>
                                      <p:to x="100000" y="100000"/>
                                    </p:animScale>
                                    <p:animScale>
                                      <p:cBhvr>
                                        <p:cTn id="19" dur="26">
                                          <p:stCondLst>
                                            <p:cond delay="1642"/>
                                          </p:stCondLst>
                                        </p:cTn>
                                        <p:tgtEl>
                                          <p:spTgt spid="7"/>
                                        </p:tgtEl>
                                      </p:cBhvr>
                                      <p:to x="100000" y="90000"/>
                                    </p:animScale>
                                    <p:animScale>
                                      <p:cBhvr>
                                        <p:cTn id="20" dur="166" decel="50000">
                                          <p:stCondLst>
                                            <p:cond delay="1668"/>
                                          </p:stCondLst>
                                        </p:cTn>
                                        <p:tgtEl>
                                          <p:spTgt spid="7"/>
                                        </p:tgtEl>
                                      </p:cBhvr>
                                      <p:to x="100000" y="100000"/>
                                    </p:animScale>
                                    <p:animScale>
                                      <p:cBhvr>
                                        <p:cTn id="21" dur="26">
                                          <p:stCondLst>
                                            <p:cond delay="1808"/>
                                          </p:stCondLst>
                                        </p:cTn>
                                        <p:tgtEl>
                                          <p:spTgt spid="7"/>
                                        </p:tgtEl>
                                      </p:cBhvr>
                                      <p:to x="100000" y="95000"/>
                                    </p:animScale>
                                    <p:animScale>
                                      <p:cBhvr>
                                        <p:cTn id="22" dur="166" decel="50000">
                                          <p:stCondLst>
                                            <p:cond delay="1834"/>
                                          </p:stCondLst>
                                        </p:cTn>
                                        <p:tgtEl>
                                          <p:spTgt spid="7"/>
                                        </p:tgtEl>
                                      </p:cBhvr>
                                      <p:to x="100000" y="100000"/>
                                    </p:animScale>
                                  </p:childTnLst>
                                </p:cTn>
                              </p:par>
                              <p:par>
                                <p:cTn id="23" presetID="47"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par>
                                <p:cTn id="28" presetID="21" presetClass="entr" presetSubtype="1" fill="hold"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heel(1)">
                                      <p:cBhvr>
                                        <p:cTn id="3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11"/>
                </p:tgtEl>
              </p:cMediaNode>
            </p:audio>
          </p:childTnLst>
        </p:cTn>
      </p:par>
    </p:tnLst>
    <p:bldLst>
      <p:bldP spid="7" grpId="0" animBg="1"/>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171ADFD-41B2-49FC-A710-F161AE95650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E35D5BA2-576C-4D7D-9615-80556CA02EBB}"/>
              </a:ext>
            </a:extLst>
          </p:cNvPr>
          <p:cNvSpPr txBox="1"/>
          <p:nvPr/>
        </p:nvSpPr>
        <p:spPr>
          <a:xfrm>
            <a:off x="331596" y="194715"/>
            <a:ext cx="7283799" cy="923330"/>
          </a:xfrm>
          <a:prstGeom prst="rect">
            <a:avLst/>
          </a:prstGeom>
          <a:noFill/>
        </p:spPr>
        <p:txBody>
          <a:bodyPr wrap="square" rtlCol="0">
            <a:spAutoFit/>
          </a:bodyPr>
          <a:lstStyle/>
          <a:p>
            <a:r>
              <a:rPr lang="ar-LB" sz="5400" b="1" dirty="0">
                <a:ln w="22225">
                  <a:solidFill>
                    <a:schemeClr val="accent2"/>
                  </a:solidFill>
                  <a:prstDash val="solid"/>
                </a:ln>
                <a:solidFill>
                  <a:schemeClr val="accent2">
                    <a:lumMod val="40000"/>
                    <a:lumOff val="60000"/>
                  </a:schemeClr>
                </a:solidFill>
              </a:rPr>
              <a:t>علاء الدّين والمصباح السّحري</a:t>
            </a:r>
            <a:endParaRPr lang="fr-FR" sz="5400" b="1" dirty="0">
              <a:ln w="22225">
                <a:solidFill>
                  <a:schemeClr val="accent2"/>
                </a:solidFill>
                <a:prstDash val="solid"/>
              </a:ln>
              <a:solidFill>
                <a:schemeClr val="accent2">
                  <a:lumMod val="40000"/>
                  <a:lumOff val="60000"/>
                </a:schemeClr>
              </a:solidFill>
            </a:endParaRPr>
          </a:p>
        </p:txBody>
      </p:sp>
      <p:pic>
        <p:nvPicPr>
          <p:cNvPr id="4" name="سيمفونية شهرزاد - ألف ليلة وليلة (192 kbps)">
            <a:hlinkClick r:id="" action="ppaction://media"/>
            <a:extLst>
              <a:ext uri="{FF2B5EF4-FFF2-40B4-BE49-F238E27FC236}">
                <a16:creationId xmlns:a16="http://schemas.microsoft.com/office/drawing/2014/main" id="{59129B89-5015-4D70-8546-7ACAA34FA46C}"/>
              </a:ext>
            </a:extLst>
          </p:cNvPr>
          <p:cNvPicPr>
            <a:picLocks noChangeAspect="1"/>
          </p:cNvPicPr>
          <p:nvPr>
            <a:audioFile r:link="rId1"/>
            <p:extLst>
              <p:ext uri="{DAA4B4D4-6D71-4841-9C94-3DE7FCFB9230}">
                <p14:media xmlns:p14="http://schemas.microsoft.com/office/powerpoint/2010/main" r:embed="rId2">
                  <p14:trim st="45003" end="151907"/>
                </p14:media>
              </p:ext>
            </p:extLst>
          </p:nvPr>
        </p:nvPicPr>
        <p:blipFill>
          <a:blip r:embed="rId5"/>
          <a:stretch>
            <a:fillRect/>
          </a:stretch>
        </p:blipFill>
        <p:spPr>
          <a:xfrm>
            <a:off x="9951253" y="5555936"/>
            <a:ext cx="487363" cy="487363"/>
          </a:xfrm>
          <a:prstGeom prst="rect">
            <a:avLst/>
          </a:prstGeom>
        </p:spPr>
      </p:pic>
    </p:spTree>
    <p:extLst>
      <p:ext uri="{BB962C8B-B14F-4D97-AF65-F5344CB8AC3E}">
        <p14:creationId xmlns:p14="http://schemas.microsoft.com/office/powerpoint/2010/main" val="3514824104"/>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53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31A9660-4064-4C18-ABCB-2BF58DF545CD}"/>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93FB31E3-6343-4F74-A3B7-9AAF316F4A47}"/>
              </a:ext>
            </a:extLst>
          </p:cNvPr>
          <p:cNvSpPr txBox="1"/>
          <p:nvPr/>
        </p:nvSpPr>
        <p:spPr>
          <a:xfrm>
            <a:off x="5154804" y="0"/>
            <a:ext cx="7496070" cy="1015663"/>
          </a:xfrm>
          <a:prstGeom prst="rect">
            <a:avLst/>
          </a:prstGeom>
          <a:noFill/>
        </p:spPr>
        <p:txBody>
          <a:bodyPr wrap="square" rtlCol="0">
            <a:spAutoFit/>
          </a:bodyPr>
          <a:lstStyle/>
          <a:p>
            <a:r>
              <a:rPr lang="ar-LB" sz="6000" b="1" dirty="0">
                <a:ln w="22225">
                  <a:solidFill>
                    <a:schemeClr val="accent2"/>
                  </a:solidFill>
                  <a:prstDash val="solid"/>
                </a:ln>
                <a:solidFill>
                  <a:schemeClr val="accent2">
                    <a:lumMod val="40000"/>
                    <a:lumOff val="60000"/>
                  </a:schemeClr>
                </a:solidFill>
              </a:rPr>
              <a:t>علي بابا والأربعون حرامي</a:t>
            </a:r>
            <a:endParaRPr lang="fr-FR" sz="6000" b="1" dirty="0">
              <a:ln w="22225">
                <a:solidFill>
                  <a:schemeClr val="accent2"/>
                </a:solidFill>
                <a:prstDash val="solid"/>
              </a:ln>
              <a:solidFill>
                <a:schemeClr val="accent2">
                  <a:lumMod val="40000"/>
                  <a:lumOff val="60000"/>
                </a:schemeClr>
              </a:solidFill>
            </a:endParaRPr>
          </a:p>
        </p:txBody>
      </p:sp>
      <p:pic>
        <p:nvPicPr>
          <p:cNvPr id="4" name="سيمفونية شهرزاد - ألف ليلة وليلة (192 kbps)">
            <a:hlinkClick r:id="" action="ppaction://media"/>
            <a:extLst>
              <a:ext uri="{FF2B5EF4-FFF2-40B4-BE49-F238E27FC236}">
                <a16:creationId xmlns:a16="http://schemas.microsoft.com/office/drawing/2014/main" id="{59ABCA9C-6614-4187-A736-E9C646777ACB}"/>
              </a:ext>
            </a:extLst>
          </p:cNvPr>
          <p:cNvPicPr>
            <a:picLocks noChangeAspect="1"/>
          </p:cNvPicPr>
          <p:nvPr>
            <a:audioFile r:link="rId1"/>
            <p:extLst>
              <p:ext uri="{DAA4B4D4-6D71-4841-9C94-3DE7FCFB9230}">
                <p14:media xmlns:p14="http://schemas.microsoft.com/office/powerpoint/2010/main" r:embed="rId2">
                  <p14:trim st="53219" end="144106"/>
                </p14:media>
              </p:ext>
            </p:extLst>
          </p:nvPr>
        </p:nvPicPr>
        <p:blipFill>
          <a:blip r:embed="rId5"/>
          <a:stretch>
            <a:fillRect/>
          </a:stretch>
        </p:blipFill>
        <p:spPr>
          <a:xfrm>
            <a:off x="9951253" y="5555936"/>
            <a:ext cx="487363" cy="487363"/>
          </a:xfrm>
          <a:prstGeom prst="rect">
            <a:avLst/>
          </a:prstGeom>
        </p:spPr>
      </p:pic>
    </p:spTree>
    <p:extLst>
      <p:ext uri="{BB962C8B-B14F-4D97-AF65-F5344CB8AC3E}">
        <p14:creationId xmlns:p14="http://schemas.microsoft.com/office/powerpoint/2010/main" val="3763313963"/>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11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2784CF-454A-4D42-B69E-B0D145377CC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8100" y="0"/>
            <a:ext cx="12192000" cy="6858000"/>
          </a:xfrm>
          <a:prstGeom prst="rect">
            <a:avLst/>
          </a:prstGeom>
        </p:spPr>
      </p:pic>
      <p:sp>
        <p:nvSpPr>
          <p:cNvPr id="2" name="TextBox 1">
            <a:extLst>
              <a:ext uri="{FF2B5EF4-FFF2-40B4-BE49-F238E27FC236}">
                <a16:creationId xmlns:a16="http://schemas.microsoft.com/office/drawing/2014/main" id="{F276E574-DA45-4E43-B767-2ED57BA954CE}"/>
              </a:ext>
            </a:extLst>
          </p:cNvPr>
          <p:cNvSpPr txBox="1"/>
          <p:nvPr/>
        </p:nvSpPr>
        <p:spPr>
          <a:xfrm>
            <a:off x="1828800" y="130629"/>
            <a:ext cx="4441372" cy="1015663"/>
          </a:xfrm>
          <a:prstGeom prst="rect">
            <a:avLst/>
          </a:prstGeom>
          <a:noFill/>
        </p:spPr>
        <p:txBody>
          <a:bodyPr wrap="square" rtlCol="0">
            <a:spAutoFit/>
          </a:bodyPr>
          <a:lstStyle/>
          <a:p>
            <a:r>
              <a:rPr lang="ar-LB" sz="6000" b="1" dirty="0">
                <a:ln w="22225">
                  <a:solidFill>
                    <a:schemeClr val="accent2"/>
                  </a:solidFill>
                  <a:prstDash val="solid"/>
                </a:ln>
                <a:solidFill>
                  <a:schemeClr val="accent2">
                    <a:lumMod val="40000"/>
                    <a:lumOff val="60000"/>
                  </a:schemeClr>
                </a:solidFill>
              </a:rPr>
              <a:t>السّندباد البحريّ</a:t>
            </a:r>
            <a:endParaRPr lang="fr-FR" sz="6000" b="1" dirty="0">
              <a:ln w="22225">
                <a:solidFill>
                  <a:schemeClr val="accent2"/>
                </a:solidFill>
                <a:prstDash val="solid"/>
              </a:ln>
              <a:solidFill>
                <a:schemeClr val="accent2">
                  <a:lumMod val="40000"/>
                  <a:lumOff val="60000"/>
                </a:schemeClr>
              </a:solidFill>
            </a:endParaRPr>
          </a:p>
        </p:txBody>
      </p:sp>
      <p:pic>
        <p:nvPicPr>
          <p:cNvPr id="4" name="سيمفونية شهرزاد - ألف ليلة وليلة (192 kbps)">
            <a:hlinkClick r:id="" action="ppaction://media"/>
            <a:extLst>
              <a:ext uri="{FF2B5EF4-FFF2-40B4-BE49-F238E27FC236}">
                <a16:creationId xmlns:a16="http://schemas.microsoft.com/office/drawing/2014/main" id="{1D1D8140-53D4-4038-8FD1-2EB6692A88B2}"/>
              </a:ext>
            </a:extLst>
          </p:cNvPr>
          <p:cNvPicPr>
            <a:picLocks noChangeAspect="1"/>
          </p:cNvPicPr>
          <p:nvPr>
            <a:audioFile r:link="rId1"/>
            <p:extLst>
              <p:ext uri="{DAA4B4D4-6D71-4841-9C94-3DE7FCFB9230}">
                <p14:media xmlns:p14="http://schemas.microsoft.com/office/powerpoint/2010/main" r:embed="rId2">
                  <p14:trim st="62221" end="121840"/>
                </p14:media>
              </p:ext>
            </p:extLst>
          </p:nvPr>
        </p:nvPicPr>
        <p:blipFill>
          <a:blip r:embed="rId5"/>
          <a:stretch>
            <a:fillRect/>
          </a:stretch>
        </p:blipFill>
        <p:spPr>
          <a:xfrm>
            <a:off x="9951253" y="5555936"/>
            <a:ext cx="487363" cy="487363"/>
          </a:xfrm>
          <a:prstGeom prst="rect">
            <a:avLst/>
          </a:prstGeom>
        </p:spPr>
      </p:pic>
    </p:spTree>
    <p:extLst>
      <p:ext uri="{BB962C8B-B14F-4D97-AF65-F5344CB8AC3E}">
        <p14:creationId xmlns:p14="http://schemas.microsoft.com/office/powerpoint/2010/main" val="3756327489"/>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37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C0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AutoShape 2" descr="Centre Mont La Salle - Home | Facebook"/>
          <p:cNvSpPr>
            <a:spLocks noChangeAspect="1" noChangeArrowheads="1"/>
          </p:cNvSpPr>
          <p:nvPr/>
        </p:nvSpPr>
        <p:spPr bwMode="auto">
          <a:xfrm>
            <a:off x="155575" y="576299"/>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Centre Mont La Salle - Home | Facebook"/>
          <p:cNvSpPr>
            <a:spLocks noChangeAspect="1" noChangeArrowheads="1"/>
          </p:cNvSpPr>
          <p:nvPr/>
        </p:nvSpPr>
        <p:spPr bwMode="auto">
          <a:xfrm>
            <a:off x="403769" y="-102969"/>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Centre Mont La Salle - Home | Faceboo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10" descr="Centre Mont La Salle - Home | Facebook"/>
          <p:cNvSpPr>
            <a:spLocks noChangeAspect="1" noChangeArrowheads="1"/>
          </p:cNvSpPr>
          <p:nvPr/>
        </p:nvSpPr>
        <p:spPr bwMode="auto">
          <a:xfrm>
            <a:off x="307974" y="7937"/>
            <a:ext cx="3883025" cy="388303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12" descr="Centre Mont La Salle - Home | Faceboo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14" descr="Centre Mont La Salle - Home | Faceboo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 name="Sindbad's Adventures Intro - Arabic + Lyrics  مغامرات سندباد المقدّمة - الكلمات بالعربية-[AudioTrimmer.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5718971" y="6858000"/>
            <a:ext cx="609600" cy="609600"/>
          </a:xfrm>
          <a:prstGeom prst="rect">
            <a:avLst/>
          </a:prstGeom>
        </p:spPr>
      </p:pic>
      <p:pic>
        <p:nvPicPr>
          <p:cNvPr id="6" name="Picture 5">
            <a:extLst>
              <a:ext uri="{FF2B5EF4-FFF2-40B4-BE49-F238E27FC236}">
                <a16:creationId xmlns:a16="http://schemas.microsoft.com/office/drawing/2014/main" id="{26514BFC-83DE-466C-AA0E-FEAD0506D4C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54931098"/>
      </p:ext>
    </p:extLst>
  </p:cSld>
  <p:clrMapOvr>
    <a:masterClrMapping/>
  </p:clrMapOvr>
  <mc:AlternateContent xmlns:mc="http://schemas.openxmlformats.org/markup-compatibility/2006" xmlns:p14="http://schemas.microsoft.com/office/powerpoint/2010/main">
    <mc:Choice Requires="p14">
      <p:transition spd="slow" p14:dur="800" advClick="0" advTm="2000">
        <p:circle/>
      </p:transition>
    </mc:Choice>
    <mc:Fallback xmlns="">
      <p:transition spd="slow" advClick="0" advTm="2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5883621" y="2633008"/>
            <a:ext cx="5055348" cy="1569660"/>
          </a:xfrm>
          <a:prstGeom prst="rect">
            <a:avLst/>
          </a:prstGeom>
          <a:noFill/>
        </p:spPr>
        <p:txBody>
          <a:bodyPr wrap="square" rtlCol="0">
            <a:spAutoFit/>
          </a:bodyPr>
          <a:lstStyle/>
          <a:p>
            <a:pPr algn="ctr"/>
            <a:r>
              <a:rPr lang="ar-LB"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مغامرات</a:t>
            </a:r>
            <a:r>
              <a:rPr lang="ar-LB" sz="2400" b="1" dirty="0">
                <a:latin typeface="Times New Roman" panose="02020603050405020304" pitchFamily="18" charset="0"/>
                <a:cs typeface="Times New Roman" panose="02020603050405020304" pitchFamily="18" charset="0"/>
              </a:rPr>
              <a:t> سندباد من أشهر حكايات  ألف ليلةٍ وليلةٍ. أمّا سندباد، فهو  شخصيّة خياليّة من شخصيّات ألف ليلةٍ وليلةٍ. </a:t>
            </a:r>
            <a:r>
              <a:rPr lang="ar-LB" sz="2400" b="1">
                <a:latin typeface="Times New Roman" panose="02020603050405020304" pitchFamily="18" charset="0"/>
                <a:cs typeface="Times New Roman" panose="02020603050405020304" pitchFamily="18" charset="0"/>
              </a:rPr>
              <a:t>إنّه بحّار </a:t>
            </a:r>
            <a:r>
              <a:rPr lang="ar-LB" sz="2400" b="1" dirty="0">
                <a:latin typeface="Times New Roman" panose="02020603050405020304" pitchFamily="18" charset="0"/>
                <a:cs typeface="Times New Roman" panose="02020603050405020304" pitchFamily="18" charset="0"/>
              </a:rPr>
              <a:t>عربيّ من مدينة بغداد العراقيّة يهوى المغامرات والإبحار. </a:t>
            </a:r>
            <a:endParaRPr lang="en-US" sz="2400" b="1" dirty="0">
              <a:latin typeface="Times New Roman" panose="02020603050405020304" pitchFamily="18" charset="0"/>
              <a:cs typeface="Times New Roman" panose="02020603050405020304" pitchFamily="18" charset="0"/>
            </a:endParaRPr>
          </a:p>
        </p:txBody>
      </p:sp>
      <p:sp>
        <p:nvSpPr>
          <p:cNvPr id="18" name="TextBox 17"/>
          <p:cNvSpPr txBox="1"/>
          <p:nvPr/>
        </p:nvSpPr>
        <p:spPr>
          <a:xfrm>
            <a:off x="5684004" y="1053236"/>
            <a:ext cx="5501827" cy="923330"/>
          </a:xfrm>
          <a:prstGeom prst="rect">
            <a:avLst/>
          </a:prstGeom>
          <a:noFill/>
        </p:spPr>
        <p:txBody>
          <a:bodyPr wrap="none" rtlCol="0">
            <a:spAutoFit/>
          </a:bodyPr>
          <a:lstStyle/>
          <a:p>
            <a:r>
              <a:rPr lang="ar-LB" sz="5400" b="1" u="sng" dirty="0">
                <a:solidFill>
                  <a:srgbClr val="FF0000"/>
                </a:solidFill>
                <a:effectLst>
                  <a:outerShdw blurRad="38100" dist="38100" dir="2700000" algn="tl">
                    <a:srgbClr val="000000">
                      <a:alpha val="43137"/>
                    </a:srgbClr>
                  </a:outerShdw>
                </a:effectLst>
              </a:rPr>
              <a:t>ما هي مغامرات سندباد؟</a:t>
            </a:r>
            <a:endParaRPr lang="en-US" sz="5400" b="1" u="sng" dirty="0">
              <a:solidFill>
                <a:srgbClr val="FF0000"/>
              </a:solidFill>
              <a:effectLst>
                <a:outerShdw blurRad="38100" dist="38100" dir="2700000" algn="tl">
                  <a:srgbClr val="000000">
                    <a:alpha val="43137"/>
                  </a:srgbClr>
                </a:outerShdw>
              </a:effectLst>
            </a:endParaRPr>
          </a:p>
        </p:txBody>
      </p:sp>
      <p:sp>
        <p:nvSpPr>
          <p:cNvPr id="22" name="TextBox 21"/>
          <p:cNvSpPr txBox="1"/>
          <p:nvPr/>
        </p:nvSpPr>
        <p:spPr>
          <a:xfrm>
            <a:off x="86010" y="4621428"/>
            <a:ext cx="5373093" cy="1938992"/>
          </a:xfrm>
          <a:prstGeom prst="rect">
            <a:avLst/>
          </a:prstGeom>
          <a:noFill/>
        </p:spPr>
        <p:txBody>
          <a:bodyPr wrap="square" rtlCol="0">
            <a:spAutoFit/>
          </a:bodyPr>
          <a:lstStyle/>
          <a:p>
            <a:pPr algn="ctr"/>
            <a:r>
              <a:rPr lang="ar-LB" sz="2400" b="1" dirty="0">
                <a:latin typeface="Times New Roman" panose="02020603050405020304" pitchFamily="18" charset="0"/>
                <a:cs typeface="Times New Roman" panose="02020603050405020304" pitchFamily="18" charset="0"/>
              </a:rPr>
              <a:t>وتدور أحداث القصّة في الشّرق الأوسط. واجه سندباد العديد من المصاعب في مغامراته. والأماكن الّتي واجه فيها المغامرات كانت في سواحل أفريقيا الشّرقية وجنوب آسيا.</a:t>
            </a:r>
            <a:endParaRPr lang="en-US" sz="2400" b="1" dirty="0">
              <a:latin typeface="Times New Roman" panose="02020603050405020304" pitchFamily="18" charset="0"/>
              <a:cs typeface="Times New Roman" panose="02020603050405020304" pitchFamily="18" charset="0"/>
            </a:endParaRPr>
          </a:p>
          <a:p>
            <a:pPr algn="ctr"/>
            <a:endParaRPr lang="en-US" sz="2400" dirty="0"/>
          </a:p>
        </p:txBody>
      </p:sp>
      <p:pic>
        <p:nvPicPr>
          <p:cNvPr id="23" name="Picture 22"/>
          <p:cNvPicPr>
            <a:picLocks noChangeAspect="1"/>
          </p:cNvPicPr>
          <p:nvPr/>
        </p:nvPicPr>
        <p:blipFill>
          <a:blip r:embed="rId3"/>
          <a:stretch>
            <a:fillRect/>
          </a:stretch>
        </p:blipFill>
        <p:spPr>
          <a:xfrm>
            <a:off x="518615" y="368490"/>
            <a:ext cx="4353635" cy="3979983"/>
          </a:xfrm>
          <a:prstGeom prst="rect">
            <a:avLst/>
          </a:prstGeom>
          <a:ln>
            <a:noFill/>
          </a:ln>
          <a:effectLst>
            <a:softEdge rad="112500"/>
          </a:effectLst>
        </p:spPr>
      </p:pic>
      <p:pic>
        <p:nvPicPr>
          <p:cNvPr id="24" name="Picture 23" descr="Arabian Nights: Sinbad&amp;#39;s adventures Ep23 “River Monster” مغامرات سندباد ح٢٣  - YouTube"/>
          <p:cNvPicPr/>
          <p:nvPr/>
        </p:nvPicPr>
        <p:blipFill>
          <a:blip r:embed="rId4" cstate="print">
            <a:extLst>
              <a:ext uri="{28A0092B-C50C-407E-A947-70E740481C1C}">
                <a14:useLocalDpi xmlns:a14="http://schemas.microsoft.com/office/drawing/2010/main"/>
              </a:ext>
            </a:extLst>
          </a:blip>
          <a:srcRect/>
          <a:stretch>
            <a:fillRect/>
          </a:stretch>
        </p:blipFill>
        <p:spPr bwMode="auto">
          <a:xfrm>
            <a:off x="5459104" y="4522986"/>
            <a:ext cx="5298887" cy="2135875"/>
          </a:xfrm>
          <a:prstGeom prst="rect">
            <a:avLst/>
          </a:prstGeom>
          <a:ln>
            <a:noFill/>
          </a:ln>
          <a:effectLst>
            <a:softEdge rad="112500"/>
          </a:effectLst>
        </p:spPr>
      </p:pic>
    </p:spTree>
    <p:extLst>
      <p:ext uri="{BB962C8B-B14F-4D97-AF65-F5344CB8AC3E}">
        <p14:creationId xmlns:p14="http://schemas.microsoft.com/office/powerpoint/2010/main" val="29061794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Click="0" advTm="13000">
        <p15:prstTrans prst="curtains"/>
      </p:transition>
    </mc:Choice>
    <mc:Fallback xmlns="">
      <p:transition spd="slow" advClick="0" advTm="13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TextBox 2"/>
          <p:cNvSpPr txBox="1"/>
          <p:nvPr/>
        </p:nvSpPr>
        <p:spPr>
          <a:xfrm>
            <a:off x="15284765" y="2669349"/>
            <a:ext cx="3725873" cy="707886"/>
          </a:xfrm>
          <a:prstGeom prst="rect">
            <a:avLst/>
          </a:prstGeom>
          <a:noFill/>
        </p:spPr>
        <p:txBody>
          <a:bodyPr wrap="square" rtlCol="0">
            <a:spAutoFit/>
          </a:bodyPr>
          <a:lstStyle/>
          <a:p>
            <a:r>
              <a:rPr lang="ar-LB" sz="4000" b="1" u="sng" dirty="0">
                <a:solidFill>
                  <a:srgbClr val="FF0000"/>
                </a:solidFill>
                <a:effectLst>
                  <a:outerShdw blurRad="38100" dist="38100" dir="2700000" algn="tl">
                    <a:srgbClr val="000000">
                      <a:alpha val="43137"/>
                    </a:srgbClr>
                  </a:outerShdw>
                </a:effectLst>
              </a:rPr>
              <a:t>ملخص عام للقصة</a:t>
            </a:r>
            <a:endParaRPr lang="en-US" sz="4000" b="1" u="sng" dirty="0">
              <a:solidFill>
                <a:srgbClr val="FF0000"/>
              </a:solidFill>
              <a:effectLst>
                <a:outerShdw blurRad="38100" dist="38100" dir="2700000" algn="tl">
                  <a:srgbClr val="000000">
                    <a:alpha val="43137"/>
                  </a:srgbClr>
                </a:outerShdw>
              </a:effectLst>
            </a:endParaRPr>
          </a:p>
        </p:txBody>
      </p:sp>
      <p:sp>
        <p:nvSpPr>
          <p:cNvPr id="4" name="TextBox 3"/>
          <p:cNvSpPr txBox="1"/>
          <p:nvPr/>
        </p:nvSpPr>
        <p:spPr>
          <a:xfrm>
            <a:off x="4099310" y="2669349"/>
            <a:ext cx="7874326" cy="1384995"/>
          </a:xfrm>
          <a:prstGeom prst="rect">
            <a:avLst/>
          </a:prstGeom>
          <a:noFill/>
        </p:spPr>
        <p:txBody>
          <a:bodyPr wrap="square" rtlCol="0">
            <a:spAutoFit/>
          </a:bodyPr>
          <a:lstStyle/>
          <a:p>
            <a:pPr algn="ctr" fontAlgn="base"/>
            <a:r>
              <a:rPr lang="ar-LB" sz="2800" b="1" dirty="0"/>
              <a:t> تستند مغامرات سندباد جزئيًّا على مغامرٍ وتاجرٍ فارسيٍّ يدعى "سليمان التّاجر". و "سليمان </a:t>
            </a:r>
            <a:r>
              <a:rPr lang="ar-LB" sz="2800" b="1" dirty="0" err="1"/>
              <a:t>التّاجر"هو</a:t>
            </a:r>
            <a:r>
              <a:rPr lang="ar-LB" sz="2800" b="1" dirty="0"/>
              <a:t> الّذي سافر من بلاد فارس  إلى جنوب الصّين.</a:t>
            </a:r>
          </a:p>
        </p:txBody>
      </p:sp>
      <p:sp>
        <p:nvSpPr>
          <p:cNvPr id="5" name="TextBox 4"/>
          <p:cNvSpPr txBox="1"/>
          <p:nvPr/>
        </p:nvSpPr>
        <p:spPr>
          <a:xfrm>
            <a:off x="4506527" y="1203362"/>
            <a:ext cx="6934912" cy="923330"/>
          </a:xfrm>
          <a:prstGeom prst="rect">
            <a:avLst/>
          </a:prstGeom>
          <a:noFill/>
        </p:spPr>
        <p:txBody>
          <a:bodyPr wrap="none" rtlCol="0">
            <a:spAutoFit/>
          </a:bodyPr>
          <a:lstStyle/>
          <a:p>
            <a:r>
              <a:rPr lang="ar-LB" sz="5400" b="1" u="sng" dirty="0">
                <a:solidFill>
                  <a:srgbClr val="FF0000"/>
                </a:solidFill>
                <a:effectLst>
                  <a:outerShdw blurRad="38100" dist="38100" dir="2700000" algn="tl">
                    <a:srgbClr val="000000">
                      <a:alpha val="43137"/>
                    </a:srgbClr>
                  </a:outerShdw>
                </a:effectLst>
              </a:rPr>
              <a:t>علامَ  تستند مغامرات سندباد ؟</a:t>
            </a:r>
            <a:endParaRPr lang="en-US" sz="5400" u="sng" dirty="0">
              <a:solidFill>
                <a:srgbClr val="FF0000"/>
              </a:solidFill>
              <a:effectLst>
                <a:outerShdw blurRad="38100" dist="38100" dir="2700000" algn="tl">
                  <a:srgbClr val="000000">
                    <a:alpha val="43137"/>
                  </a:srgbClr>
                </a:outerShdw>
              </a:effectLst>
            </a:endParaRPr>
          </a:p>
        </p:txBody>
      </p:sp>
      <p:pic>
        <p:nvPicPr>
          <p:cNvPr id="6" name="Picture 5"/>
          <p:cNvPicPr>
            <a:picLocks noChangeAspect="1"/>
          </p:cNvPicPr>
          <p:nvPr/>
        </p:nvPicPr>
        <p:blipFill>
          <a:blip r:embed="rId3"/>
          <a:stretch>
            <a:fillRect/>
          </a:stretch>
        </p:blipFill>
        <p:spPr>
          <a:xfrm>
            <a:off x="204716" y="350843"/>
            <a:ext cx="3894594" cy="6309263"/>
          </a:xfrm>
          <a:prstGeom prst="rect">
            <a:avLst/>
          </a:prstGeom>
          <a:ln>
            <a:noFill/>
          </a:ln>
          <a:effectLst>
            <a:softEdge rad="112500"/>
          </a:effectLst>
        </p:spPr>
      </p:pic>
      <p:pic>
        <p:nvPicPr>
          <p:cNvPr id="2" name="Picture 1">
            <a:extLst>
              <a:ext uri="{FF2B5EF4-FFF2-40B4-BE49-F238E27FC236}">
                <a16:creationId xmlns:a16="http://schemas.microsoft.com/office/drawing/2014/main" id="{D91F36CC-4FE0-934A-A286-D72D45659A6E}"/>
              </a:ext>
            </a:extLst>
          </p:cNvPr>
          <p:cNvPicPr/>
          <p:nvPr/>
        </p:nvPicPr>
        <p:blipFill>
          <a:blip r:embed="rId4">
            <a:extLst>
              <a:ext uri="{28A0092B-C50C-407E-A947-70E740481C1C}">
                <a14:useLocalDpi xmlns:a14="http://schemas.microsoft.com/office/drawing/2010/main"/>
              </a:ext>
            </a:extLst>
          </a:blip>
          <a:srcRect/>
          <a:stretch>
            <a:fillRect/>
          </a:stretch>
        </p:blipFill>
        <p:spPr bwMode="auto">
          <a:xfrm>
            <a:off x="-6548784" y="1203362"/>
            <a:ext cx="3840679" cy="3581162"/>
          </a:xfrm>
          <a:prstGeom prst="rect">
            <a:avLst/>
          </a:prstGeom>
          <a:ln>
            <a:noFill/>
          </a:ln>
          <a:effectLst>
            <a:softEdge rad="112500"/>
          </a:effectLst>
        </p:spPr>
      </p:pic>
      <p:sp>
        <p:nvSpPr>
          <p:cNvPr id="10" name="TextBox 9">
            <a:extLst>
              <a:ext uri="{FF2B5EF4-FFF2-40B4-BE49-F238E27FC236}">
                <a16:creationId xmlns:a16="http://schemas.microsoft.com/office/drawing/2014/main" id="{A2AEEF0D-1015-6B41-AD2D-3214A76A7708}"/>
              </a:ext>
            </a:extLst>
          </p:cNvPr>
          <p:cNvSpPr txBox="1"/>
          <p:nvPr/>
        </p:nvSpPr>
        <p:spPr>
          <a:xfrm>
            <a:off x="6096000" y="4784524"/>
            <a:ext cx="45719" cy="1923604"/>
          </a:xfrm>
          <a:prstGeom prst="rect">
            <a:avLst/>
          </a:prstGeom>
          <a:noFill/>
        </p:spPr>
        <p:txBody>
          <a:bodyPr wrap="square" rtlCol="0">
            <a:spAutoFit/>
          </a:bodyPr>
          <a:lstStyle/>
          <a:p>
            <a:pPr algn="ctr"/>
            <a:r>
              <a:rPr lang="ar-LB" sz="100" dirty="0">
                <a:solidFill>
                  <a:schemeClr val="bg2"/>
                </a:solidFill>
                <a:latin typeface="Times New Roman" panose="02020603050405020304" pitchFamily="18" charset="0"/>
                <a:cs typeface="Times New Roman" panose="02020603050405020304" pitchFamily="18" charset="0"/>
              </a:rPr>
              <a:t>‏سندباد هو ابن ‏أحد التجار ‏المشهورين في مدينة بغداد ‏المعروف بهيثم ، له صديق ‏اسمه حسن وهو فتىً فقيراً. ‏ ‏تسلّل سندباد مع صديقه إلى حفل ومن هنا ‏يقرر أن يرحل‏ ‏ليرى</a:t>
            </a:r>
            <a:endParaRPr lang="en-US" sz="100" dirty="0">
              <a:solidFill>
                <a:schemeClr val="bg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164366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8000">
        <p15:prstTrans prst="airplane"/>
      </p:transition>
    </mc:Choice>
    <mc:Fallback xmlns="">
      <p:transition spd="slow" advClick="0" advTm="8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5" name="Picture 4" descr="سندباد (کارتون).jpg"/>
          <p:cNvPicPr/>
          <p:nvPr/>
        </p:nvPicPr>
        <p:blipFill>
          <a:blip r:embed="rId3">
            <a:extLst>
              <a:ext uri="{28A0092B-C50C-407E-A947-70E740481C1C}">
                <a14:useLocalDpi xmlns:a14="http://schemas.microsoft.com/office/drawing/2010/main"/>
              </a:ext>
            </a:extLst>
          </a:blip>
          <a:srcRect/>
          <a:stretch>
            <a:fillRect/>
          </a:stretch>
        </p:blipFill>
        <p:spPr bwMode="auto">
          <a:xfrm>
            <a:off x="5048470" y="-123092"/>
            <a:ext cx="7147578" cy="7104184"/>
          </a:xfrm>
          <a:prstGeom prst="rect">
            <a:avLst/>
          </a:prstGeom>
          <a:ln>
            <a:noFill/>
          </a:ln>
          <a:effectLst>
            <a:softEdge rad="112500"/>
          </a:effectLst>
        </p:spPr>
      </p:pic>
      <p:sp>
        <p:nvSpPr>
          <p:cNvPr id="3" name="TextBox 2"/>
          <p:cNvSpPr txBox="1"/>
          <p:nvPr/>
        </p:nvSpPr>
        <p:spPr>
          <a:xfrm>
            <a:off x="0" y="1315773"/>
            <a:ext cx="5126207" cy="2554545"/>
          </a:xfrm>
          <a:prstGeom prst="rect">
            <a:avLst/>
          </a:prstGeom>
          <a:blipFill>
            <a:blip r:embed="rId4"/>
            <a:tile tx="0" ty="0" sx="100000" sy="100000" flip="none" algn="tl"/>
          </a:blipFill>
        </p:spPr>
        <p:txBody>
          <a:bodyPr wrap="square" rtlCol="0">
            <a:spAutoFit/>
          </a:bodyPr>
          <a:lstStyle/>
          <a:p>
            <a:pPr algn="ctr"/>
            <a:r>
              <a:rPr lang="ar-LB" sz="3200" b="1" dirty="0">
                <a:latin typeface="Times New Roman" panose="02020603050405020304" pitchFamily="18" charset="0"/>
                <a:cs typeface="Times New Roman" panose="02020603050405020304" pitchFamily="18" charset="0"/>
              </a:rPr>
              <a:t>‏سندباد هو ابن ‏أحد التّجّار ‏المشهورين في مدينة بغداد ‏المعروف بـ"هيثم" ، له صديق ‏اسمه "حسن" وهو فتىً فقيرٌ. ‏ ‏تسلّل سندباد مع صديقه إلى حفلٍ ومن هناك ‏قرّر أن يرحل‏ ‏ليكتشف</a:t>
            </a:r>
            <a:endParaRPr lang="en-US" sz="3200" b="1" dirty="0">
              <a:latin typeface="Times New Roman" panose="02020603050405020304" pitchFamily="18" charset="0"/>
              <a:cs typeface="Times New Roman" panose="02020603050405020304" pitchFamily="18" charset="0"/>
            </a:endParaRPr>
          </a:p>
        </p:txBody>
      </p:sp>
      <p:sp>
        <p:nvSpPr>
          <p:cNvPr id="4" name="TextBox 3"/>
          <p:cNvSpPr txBox="1"/>
          <p:nvPr/>
        </p:nvSpPr>
        <p:spPr>
          <a:xfrm>
            <a:off x="516652" y="0"/>
            <a:ext cx="4300696" cy="923330"/>
          </a:xfrm>
          <a:prstGeom prst="rect">
            <a:avLst/>
          </a:prstGeom>
          <a:blipFill>
            <a:blip r:embed="rId4"/>
            <a:tile tx="0" ty="0" sx="100000" sy="100000" flip="none" algn="tl"/>
          </a:blipFill>
        </p:spPr>
        <p:txBody>
          <a:bodyPr wrap="square" rtlCol="0">
            <a:spAutoFit/>
          </a:bodyPr>
          <a:lstStyle/>
          <a:p>
            <a:r>
              <a:rPr lang="ar-LB" sz="5400" b="1" u="sng" dirty="0">
                <a:solidFill>
                  <a:srgbClr val="FF0000"/>
                </a:solidFill>
                <a:effectLst>
                  <a:outerShdw blurRad="38100" dist="38100" dir="2700000" algn="tl">
                    <a:srgbClr val="000000">
                      <a:alpha val="43137"/>
                    </a:srgbClr>
                  </a:outerShdw>
                </a:effectLst>
              </a:rPr>
              <a:t>ملخّص عامّ للقصّة</a:t>
            </a:r>
            <a:endParaRPr lang="en-US" sz="5400" b="1" u="sng" dirty="0">
              <a:solidFill>
                <a:srgbClr val="FF0000"/>
              </a:solidFill>
              <a:effectLst>
                <a:outerShdw blurRad="38100" dist="38100" dir="2700000" algn="tl">
                  <a:srgbClr val="000000">
                    <a:alpha val="43137"/>
                  </a:srgbClr>
                </a:outerShdw>
              </a:effectLst>
            </a:endParaRPr>
          </a:p>
        </p:txBody>
      </p:sp>
      <p:sp>
        <p:nvSpPr>
          <p:cNvPr id="6" name="TextBox 5"/>
          <p:cNvSpPr txBox="1"/>
          <p:nvPr/>
        </p:nvSpPr>
        <p:spPr>
          <a:xfrm>
            <a:off x="603896" y="4031910"/>
            <a:ext cx="3840678" cy="2246769"/>
          </a:xfrm>
          <a:prstGeom prst="rect">
            <a:avLst/>
          </a:prstGeom>
          <a:blipFill>
            <a:blip r:embed="rId4"/>
            <a:tile tx="0" ty="0" sx="100000" sy="100000" flip="none" algn="tl"/>
          </a:blipFill>
        </p:spPr>
        <p:txBody>
          <a:bodyPr wrap="square" rtlCol="0">
            <a:spAutoFit/>
          </a:bodyPr>
          <a:lstStyle/>
          <a:p>
            <a:pPr algn="ctr"/>
            <a:r>
              <a:rPr lang="ar-LB" sz="2800" b="1" spc="50" dirty="0">
                <a:ln w="0">
                  <a:solidFill>
                    <a:sysClr val="windowText" lastClr="000000"/>
                  </a:solidFill>
                </a:ln>
                <a:solidFill>
                  <a:sysClr val="windowText" lastClr="000000"/>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rPr>
              <a:t>العالم الواسع </a:t>
            </a:r>
            <a:endParaRPr lang="en-US" sz="2800" b="1" spc="50" dirty="0">
              <a:ln w="0">
                <a:solidFill>
                  <a:sysClr val="windowText" lastClr="000000"/>
                </a:solidFill>
              </a:ln>
              <a:solidFill>
                <a:sysClr val="windowText" lastClr="000000"/>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endParaRPr>
          </a:p>
          <a:p>
            <a:pPr algn="ctr"/>
            <a:r>
              <a:rPr lang="ar-LB" sz="2800" b="1" spc="50" dirty="0">
                <a:ln w="0">
                  <a:solidFill>
                    <a:sysClr val="windowText" lastClr="000000"/>
                  </a:solidFill>
                </a:ln>
                <a:solidFill>
                  <a:sysClr val="windowText" lastClr="000000"/>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rPr>
              <a:t>مع عمّه الرّحالة "علي" الّذي أحضر له طائرًا غريبًا يمكنه التّحدّث، وهذا الطّائر هو "ياسمينة".</a:t>
            </a:r>
            <a:endParaRPr lang="en-US" sz="2800" b="1" spc="50" dirty="0">
              <a:ln w="0">
                <a:solidFill>
                  <a:sysClr val="windowText" lastClr="000000"/>
                </a:solidFill>
              </a:ln>
              <a:solidFill>
                <a:sysClr val="windowText" lastClr="000000"/>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28823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2000">
        <p159:morph option="byObject"/>
      </p:transition>
    </mc:Choice>
    <mc:Fallback xmlns="">
      <p:transition spd="slow" advClick="0" advTm="12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2050" name="Picture 2" descr="Pop Genres 6: Saja- My Fanfiction"/>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 y="-125230"/>
            <a:ext cx="6903218" cy="341194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0" y="3072348"/>
            <a:ext cx="6903218" cy="3785652"/>
          </a:xfrm>
          <a:prstGeom prst="rect">
            <a:avLst/>
          </a:prstGeom>
          <a:blipFill>
            <a:blip r:embed="rId4"/>
            <a:tile tx="0" ty="0" sx="100000" sy="100000" flip="none" algn="tl"/>
          </a:blipFill>
        </p:spPr>
        <p:txBody>
          <a:bodyPr wrap="square" rtlCol="0">
            <a:spAutoFit/>
          </a:bodyPr>
          <a:lstStyle/>
          <a:p>
            <a:r>
              <a:rPr lang="ar-LB" sz="4000" b="1" dirty="0">
                <a:latin typeface="Times New Roman" panose="02020603050405020304" pitchFamily="18" charset="0"/>
                <a:cs typeface="Times New Roman" panose="02020603050405020304" pitchFamily="18" charset="0"/>
              </a:rPr>
              <a:t>فيما بعد سيتمّ اكتشاف أنّ الطّائر في الحقيقة أميرة جميلة تمّ تحويلها من قبل السّحرة والمشعوذين إلى ذلك الطّائر. وأيضًا، قاموا بتحويل والديْها إلى نوع من النّسور البيضاء ، وسيحاول سندباد إنقاذهم وإعادتهم إلى هيئتهم الأصلية.</a:t>
            </a:r>
            <a:endParaRPr lang="en-US" sz="4000" dirty="0"/>
          </a:p>
        </p:txBody>
      </p:sp>
      <p:pic>
        <p:nvPicPr>
          <p:cNvPr id="2052" name="Picture 4" descr="بعد ام هارون.. السندباد الكويتي يثير سخرية العراقيين"/>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692203" y="0"/>
            <a:ext cx="5499796" cy="697078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67411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12000">
        <p15:prstTrans prst="crush"/>
      </p:transition>
    </mc:Choice>
    <mc:Fallback xmlns="">
      <p:transition spd="slow" advClick="0" advTm="12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TextBox 2"/>
          <p:cNvSpPr txBox="1"/>
          <p:nvPr/>
        </p:nvSpPr>
        <p:spPr>
          <a:xfrm>
            <a:off x="35136" y="4345321"/>
            <a:ext cx="5609157" cy="2554545"/>
          </a:xfrm>
          <a:prstGeom prst="rect">
            <a:avLst/>
          </a:prstGeom>
          <a:blipFill>
            <a:blip r:embed="rId3"/>
            <a:tile tx="0" ty="0" sx="100000" sy="100000" flip="none" algn="tl"/>
          </a:blipFill>
        </p:spPr>
        <p:txBody>
          <a:bodyPr wrap="square" rtlCol="0">
            <a:spAutoFit/>
          </a:bodyPr>
          <a:lstStyle/>
          <a:p>
            <a:pPr algn="ctr"/>
            <a:r>
              <a:rPr lang="ar-LB" sz="2400" b="1" dirty="0">
                <a:latin typeface="Times New Roman" panose="02020603050405020304" pitchFamily="18" charset="0"/>
                <a:cs typeface="Times New Roman" panose="02020603050405020304" pitchFamily="18" charset="0"/>
              </a:rPr>
              <a:t>‏</a:t>
            </a:r>
            <a:r>
              <a:rPr lang="ar-LB" sz="3200" b="1" dirty="0">
                <a:latin typeface="Times New Roman" panose="02020603050405020304" pitchFamily="18" charset="0"/>
                <a:cs typeface="Times New Roman" panose="02020603050405020304" pitchFamily="18" charset="0"/>
              </a:rPr>
              <a:t>انتفض الحوت من خلال التّمسّك بقطعة خشبيّة  قادته وسقطوا جميعًا في الماء. استطاع سندباد النّجاة إلى جزيرة غريبة، </a:t>
            </a:r>
            <a:r>
              <a:rPr lang="ar-LB" sz="3200" b="1">
                <a:latin typeface="Times New Roman" panose="02020603050405020304" pitchFamily="18" charset="0"/>
                <a:cs typeface="Times New Roman" panose="02020603050405020304" pitchFamily="18" charset="0"/>
              </a:rPr>
              <a:t>حيثُ قرّر </a:t>
            </a:r>
            <a:r>
              <a:rPr lang="ar-LB" sz="3200" b="1" dirty="0">
                <a:latin typeface="Times New Roman" panose="02020603050405020304" pitchFamily="18" charset="0"/>
                <a:cs typeface="Times New Roman" panose="02020603050405020304" pitchFamily="18" charset="0"/>
              </a:rPr>
              <a:t>محاولة استكشاف الجزيرة الجديدة. </a:t>
            </a:r>
            <a:r>
              <a:rPr lang="ar-LB" sz="2400" b="1" dirty="0">
                <a:latin typeface="Times New Roman" panose="02020603050405020304" pitchFamily="18" charset="0"/>
                <a:cs typeface="Times New Roman" panose="02020603050405020304" pitchFamily="18" charset="0"/>
              </a:rPr>
              <a:t>‏</a:t>
            </a:r>
            <a:endParaRPr lang="en-US" sz="2400" b="1" dirty="0">
              <a:latin typeface="Times New Roman" panose="02020603050405020304" pitchFamily="18" charset="0"/>
              <a:cs typeface="Times New Roman" panose="02020603050405020304" pitchFamily="18" charset="0"/>
            </a:endParaRPr>
          </a:p>
        </p:txBody>
      </p:sp>
      <p:pic>
        <p:nvPicPr>
          <p:cNvPr id="4098" name="Picture 2" descr="The First Voyage of Sinbad - Storynory"/>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4415" y="-163559"/>
            <a:ext cx="5668708" cy="472272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560325" y="149008"/>
            <a:ext cx="6631674" cy="2062103"/>
          </a:xfrm>
          <a:prstGeom prst="rect">
            <a:avLst/>
          </a:prstGeom>
          <a:blipFill>
            <a:blip r:embed="rId3"/>
            <a:tile tx="0" ty="0" sx="100000" sy="100000" flip="none" algn="tl"/>
          </a:blipFill>
        </p:spPr>
        <p:txBody>
          <a:bodyPr wrap="square" rtlCol="0">
            <a:spAutoFit/>
          </a:bodyPr>
          <a:lstStyle/>
          <a:p>
            <a:pPr algn="ctr"/>
            <a:r>
              <a:rPr lang="ar-LB" sz="3200" b="1" dirty="0">
                <a:latin typeface="Times New Roman" panose="02020603050405020304" pitchFamily="18" charset="0"/>
                <a:cs typeface="Times New Roman" panose="02020603050405020304" pitchFamily="18" charset="0"/>
              </a:rPr>
              <a:t>في أحد الأيّام، كان يبحر برفقة عمّه والطّائر "ياسمينة"، وفجأةً، وجد نفسه على جزيرة عملاقة. اتّضح بعد ذلك أنّ هذه الجزيرة ما هي إلا ظهر حوت ضخم ... </a:t>
            </a:r>
            <a:endParaRPr lang="en-US" sz="3200" dirty="0"/>
          </a:p>
        </p:txBody>
      </p:sp>
      <p:pic>
        <p:nvPicPr>
          <p:cNvPr id="4100" name="Picture 4" descr="SINDBAD THE SAILOR: FROM ARABIAN NIGHTS | Facts and Details"/>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560325" y="2211111"/>
            <a:ext cx="6631675" cy="468140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2560732"/>
      </p:ext>
    </p:extLst>
  </p:cSld>
  <p:clrMapOvr>
    <a:masterClrMapping/>
  </p:clrMapOvr>
  <p:transition spd="slow" advClick="0" advTm="14000">
    <p:comb/>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826967" y="432893"/>
            <a:ext cx="10091242" cy="1477328"/>
          </a:xfrm>
          <a:prstGeom prst="rect">
            <a:avLst/>
          </a:prstGeom>
          <a:blipFill>
            <a:blip r:embed="rId3"/>
            <a:tile tx="0" ty="0" sx="100000" sy="100000" flip="none" algn="tl"/>
          </a:blipFill>
        </p:spPr>
        <p:txBody>
          <a:bodyPr wrap="square" rtlCol="0">
            <a:spAutoFit/>
          </a:bodyPr>
          <a:lstStyle/>
          <a:p>
            <a:pPr algn="ctr"/>
            <a:r>
              <a:rPr lang="ar-LB" sz="3000" b="1" dirty="0">
                <a:latin typeface="Times New Roman" panose="02020603050405020304" pitchFamily="18" charset="0"/>
                <a:cs typeface="Times New Roman" panose="02020603050405020304" pitchFamily="18" charset="0"/>
              </a:rPr>
              <a:t>وأثناء تنقّله في الجزيرة، وجد عدّة رجال، كان خائفًا منهم .اتّضح بعد ذلك أنّ هؤلاء الرّجال هم خدم ملك الهند، وقام السّندباد بسردِ قصّته المشوّقة لهم. فقرروا أخذه معهم إلى الهند، وهناك تعرّف السّندباد إلى رفاقه علاء الدّين وعلي بابا..</a:t>
            </a:r>
            <a:endParaRPr lang="en-US" sz="3000" b="1"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4"/>
          <a:stretch>
            <a:fillRect/>
          </a:stretch>
        </p:blipFill>
        <p:spPr>
          <a:xfrm>
            <a:off x="190919" y="2436759"/>
            <a:ext cx="5255288" cy="4305235"/>
          </a:xfrm>
          <a:prstGeom prst="rect">
            <a:avLst/>
          </a:prstGeom>
          <a:ln>
            <a:noFill/>
          </a:ln>
          <a:effectLst>
            <a:softEdge rad="112500"/>
          </a:effectLst>
        </p:spPr>
      </p:pic>
      <p:pic>
        <p:nvPicPr>
          <p:cNvPr id="7" name="Picture 6"/>
          <p:cNvPicPr>
            <a:picLocks noChangeAspect="1"/>
          </p:cNvPicPr>
          <p:nvPr/>
        </p:nvPicPr>
        <p:blipFill>
          <a:blip r:embed="rId5"/>
          <a:stretch>
            <a:fillRect/>
          </a:stretch>
        </p:blipFill>
        <p:spPr>
          <a:xfrm>
            <a:off x="5937314" y="2461914"/>
            <a:ext cx="5958671" cy="4421241"/>
          </a:xfrm>
          <a:prstGeom prst="rect">
            <a:avLst/>
          </a:prstGeom>
          <a:ln>
            <a:noFill/>
          </a:ln>
          <a:effectLst>
            <a:softEdge rad="112500"/>
          </a:effectLst>
        </p:spPr>
      </p:pic>
      <p:cxnSp>
        <p:nvCxnSpPr>
          <p:cNvPr id="9" name="Straight Connector 8"/>
          <p:cNvCxnSpPr/>
          <p:nvPr/>
        </p:nvCxnSpPr>
        <p:spPr>
          <a:xfrm>
            <a:off x="5554639" y="2436759"/>
            <a:ext cx="68239" cy="4305235"/>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0" y="2436759"/>
            <a:ext cx="121920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252222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12000">
        <p15:prstTrans prst="wind"/>
      </p:transition>
    </mc:Choice>
    <mc:Fallback xmlns="">
      <p:transition spd="slow" advClick="0" advTm="12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361DDD3-60D9-46F5-85A9-7CF73BCD2849}"/>
              </a:ext>
            </a:extLst>
          </p:cNvPr>
          <p:cNvSpPr txBox="1"/>
          <p:nvPr/>
        </p:nvSpPr>
        <p:spPr>
          <a:xfrm>
            <a:off x="4983984" y="1651725"/>
            <a:ext cx="3587260" cy="3170099"/>
          </a:xfrm>
          <a:prstGeom prst="rect">
            <a:avLst/>
          </a:prstGeom>
          <a:noFill/>
        </p:spPr>
        <p:txBody>
          <a:bodyPr wrap="square" rtlCol="0">
            <a:spAutoFit/>
          </a:bodyPr>
          <a:lstStyle/>
          <a:p>
            <a:r>
              <a:rPr lang="ar-LB" sz="20000" dirty="0">
                <a:latin typeface="Aldhabi" panose="01000000000000000000" pitchFamily="2" charset="-78"/>
                <a:cs typeface="Aldhabi" panose="01000000000000000000" pitchFamily="2" charset="-78"/>
              </a:rPr>
              <a:t>شكرًا</a:t>
            </a:r>
            <a:endParaRPr lang="fr-FR" sz="20000" dirty="0">
              <a:latin typeface="Aldhabi" panose="01000000000000000000" pitchFamily="2" charset="-78"/>
              <a:cs typeface="Aldhabi" panose="01000000000000000000" pitchFamily="2" charset="-78"/>
            </a:endParaRPr>
          </a:p>
        </p:txBody>
      </p:sp>
    </p:spTree>
    <p:extLst>
      <p:ext uri="{BB962C8B-B14F-4D97-AF65-F5344CB8AC3E}">
        <p14:creationId xmlns:p14="http://schemas.microsoft.com/office/powerpoint/2010/main" val="2848627061"/>
      </p:ext>
    </p:extLst>
  </p:cSld>
  <p:clrMapOvr>
    <a:masterClrMapping/>
  </p:clrMapOvr>
  <mc:AlternateContent xmlns:mc="http://schemas.openxmlformats.org/markup-compatibility/2006" xmlns:p14="http://schemas.microsoft.com/office/powerpoint/2010/main">
    <mc:Choice Requires="p14">
      <p:transition spd="slow" p14:dur="2000" advClick="0" advTm="7000"/>
    </mc:Choice>
    <mc:Fallback xmlns="">
      <p:transition spd="slow" advClick="0" advTm="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232</TotalTime>
  <Words>420</Words>
  <Application>Microsoft Office PowerPoint</Application>
  <PresentationFormat>Widescreen</PresentationFormat>
  <Paragraphs>24</Paragraphs>
  <Slides>15</Slides>
  <Notes>0</Notes>
  <HiddenSlides>0</HiddenSlides>
  <MMClips>8</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Aldhabi</vt: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Rima Salem</dc:creator>
  <cp:lastModifiedBy>user</cp:lastModifiedBy>
  <cp:revision>17</cp:revision>
  <dcterms:created xsi:type="dcterms:W3CDTF">2021-12-13T19:42:58Z</dcterms:created>
  <dcterms:modified xsi:type="dcterms:W3CDTF">2021-12-17T08:14:41Z</dcterms:modified>
</cp:coreProperties>
</file>