
<file path=[Content_Types].xml><?xml version="1.0" encoding="utf-8"?>
<Types xmlns="http://schemas.openxmlformats.org/package/2006/content-types">
  <Default Extension="jpeg" ContentType="image/jpeg"/>
  <Default Extension="jpg" ContentType="image/jpeg"/>
  <Default Extension="m4a" ContentType="audio/mp4"/>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70" r:id="rId2"/>
    <p:sldId id="256" r:id="rId3"/>
    <p:sldId id="259" r:id="rId4"/>
    <p:sldId id="261" r:id="rId5"/>
    <p:sldId id="260" r:id="rId6"/>
    <p:sldId id="258" r:id="rId7"/>
    <p:sldId id="262" r:id="rId8"/>
    <p:sldId id="263" r:id="rId9"/>
    <p:sldId id="264" r:id="rId10"/>
    <p:sldId id="265" r:id="rId11"/>
    <p:sldId id="266" r:id="rId12"/>
    <p:sldId id="267" r:id="rId13"/>
    <p:sldId id="268" r:id="rId14"/>
    <p:sldId id="273" r:id="rId15"/>
    <p:sldId id="257" r:id="rId16"/>
    <p:sldId id="271" r:id="rId17"/>
    <p:sldId id="272" r:id="rId18"/>
    <p:sldId id="269"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10" autoAdjust="0"/>
  </p:normalViewPr>
  <p:slideViewPr>
    <p:cSldViewPr snapToGrid="0" showGuides="1">
      <p:cViewPr varScale="1">
        <p:scale>
          <a:sx n="77" d="100"/>
          <a:sy n="77" d="100"/>
        </p:scale>
        <p:origin x="498"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tta jarjoura" userId="b39da3f69597851f" providerId="LiveId" clId="{25A0A830-E4B1-47AC-BD74-86F81D19842C}"/>
    <pc:docChg chg="custSel modSld">
      <pc:chgData name="gretta jarjoura" userId="b39da3f69597851f" providerId="LiveId" clId="{25A0A830-E4B1-47AC-BD74-86F81D19842C}" dt="2021-12-15T07:08:15.056" v="194" actId="20577"/>
      <pc:docMkLst>
        <pc:docMk/>
      </pc:docMkLst>
      <pc:sldChg chg="modSp mod">
        <pc:chgData name="gretta jarjoura" userId="b39da3f69597851f" providerId="LiveId" clId="{25A0A830-E4B1-47AC-BD74-86F81D19842C}" dt="2021-12-15T06:46:37.905" v="124" actId="20577"/>
        <pc:sldMkLst>
          <pc:docMk/>
          <pc:sldMk cId="1006963405" sldId="256"/>
        </pc:sldMkLst>
        <pc:spChg chg="mod">
          <ac:chgData name="gretta jarjoura" userId="b39da3f69597851f" providerId="LiveId" clId="{25A0A830-E4B1-47AC-BD74-86F81D19842C}" dt="2021-12-15T06:46:37.905" v="124" actId="20577"/>
          <ac:spMkLst>
            <pc:docMk/>
            <pc:sldMk cId="1006963405" sldId="256"/>
            <ac:spMk id="6" creationId="{7EA269AB-2155-463D-A91A-379748D0FA8F}"/>
          </ac:spMkLst>
        </pc:spChg>
      </pc:sldChg>
      <pc:sldChg chg="modSp mod">
        <pc:chgData name="gretta jarjoura" userId="b39da3f69597851f" providerId="LiveId" clId="{25A0A830-E4B1-47AC-BD74-86F81D19842C}" dt="2021-12-15T07:04:51.725" v="192" actId="20577"/>
        <pc:sldMkLst>
          <pc:docMk/>
          <pc:sldMk cId="174378876" sldId="257"/>
        </pc:sldMkLst>
        <pc:spChg chg="mod">
          <ac:chgData name="gretta jarjoura" userId="b39da3f69597851f" providerId="LiveId" clId="{25A0A830-E4B1-47AC-BD74-86F81D19842C}" dt="2021-12-15T07:04:51.725" v="192" actId="20577"/>
          <ac:spMkLst>
            <pc:docMk/>
            <pc:sldMk cId="174378876" sldId="257"/>
            <ac:spMk id="6" creationId="{F2C891DF-911B-4939-A31F-58847DB3486C}"/>
          </ac:spMkLst>
        </pc:spChg>
        <pc:spChg chg="mod">
          <ac:chgData name="gretta jarjoura" userId="b39da3f69597851f" providerId="LiveId" clId="{25A0A830-E4B1-47AC-BD74-86F81D19842C}" dt="2021-12-15T06:41:13.482" v="96" actId="20577"/>
          <ac:spMkLst>
            <pc:docMk/>
            <pc:sldMk cId="174378876" sldId="257"/>
            <ac:spMk id="8" creationId="{FDE62D60-2B2A-4378-AE9C-98949F9C1D69}"/>
          </ac:spMkLst>
        </pc:spChg>
      </pc:sldChg>
      <pc:sldChg chg="modSp">
        <pc:chgData name="gretta jarjoura" userId="b39da3f69597851f" providerId="LiveId" clId="{25A0A830-E4B1-47AC-BD74-86F81D19842C}" dt="2021-12-15T06:51:52.726" v="151" actId="20577"/>
        <pc:sldMkLst>
          <pc:docMk/>
          <pc:sldMk cId="2887458387" sldId="258"/>
        </pc:sldMkLst>
        <pc:spChg chg="mod">
          <ac:chgData name="gretta jarjoura" userId="b39da3f69597851f" providerId="LiveId" clId="{25A0A830-E4B1-47AC-BD74-86F81D19842C}" dt="2021-12-15T06:51:52.726" v="151" actId="20577"/>
          <ac:spMkLst>
            <pc:docMk/>
            <pc:sldMk cId="2887458387" sldId="258"/>
            <ac:spMk id="2" creationId="{149F3072-6327-46FE-8A0F-9F4374C47272}"/>
          </ac:spMkLst>
        </pc:spChg>
      </pc:sldChg>
      <pc:sldChg chg="modSp mod">
        <pc:chgData name="gretta jarjoura" userId="b39da3f69597851f" providerId="LiveId" clId="{25A0A830-E4B1-47AC-BD74-86F81D19842C}" dt="2021-12-15T06:44:59.999" v="122" actId="20577"/>
        <pc:sldMkLst>
          <pc:docMk/>
          <pc:sldMk cId="1907166412" sldId="259"/>
        </pc:sldMkLst>
        <pc:spChg chg="mod">
          <ac:chgData name="gretta jarjoura" userId="b39da3f69597851f" providerId="LiveId" clId="{25A0A830-E4B1-47AC-BD74-86F81D19842C}" dt="2021-12-15T06:44:59.999" v="122" actId="20577"/>
          <ac:spMkLst>
            <pc:docMk/>
            <pc:sldMk cId="1907166412" sldId="259"/>
            <ac:spMk id="7" creationId="{9B0EC078-B45F-4C4C-803C-C1328110A984}"/>
          </ac:spMkLst>
        </pc:spChg>
      </pc:sldChg>
      <pc:sldChg chg="modSp mod">
        <pc:chgData name="gretta jarjoura" userId="b39da3f69597851f" providerId="LiveId" clId="{25A0A830-E4B1-47AC-BD74-86F81D19842C}" dt="2021-12-15T06:51:22.068" v="149" actId="20577"/>
        <pc:sldMkLst>
          <pc:docMk/>
          <pc:sldMk cId="1260032136" sldId="260"/>
        </pc:sldMkLst>
        <pc:spChg chg="mod">
          <ac:chgData name="gretta jarjoura" userId="b39da3f69597851f" providerId="LiveId" clId="{25A0A830-E4B1-47AC-BD74-86F81D19842C}" dt="2021-12-15T06:51:22.068" v="149" actId="20577"/>
          <ac:spMkLst>
            <pc:docMk/>
            <pc:sldMk cId="1260032136" sldId="260"/>
            <ac:spMk id="2" creationId="{58476648-CD9F-4B93-B6A0-7DF74117FB6C}"/>
          </ac:spMkLst>
        </pc:spChg>
      </pc:sldChg>
      <pc:sldChg chg="modSp mod">
        <pc:chgData name="gretta jarjoura" userId="b39da3f69597851f" providerId="LiveId" clId="{25A0A830-E4B1-47AC-BD74-86F81D19842C}" dt="2021-12-15T06:49:13.445" v="137" actId="20577"/>
        <pc:sldMkLst>
          <pc:docMk/>
          <pc:sldMk cId="1531167851" sldId="261"/>
        </pc:sldMkLst>
        <pc:spChg chg="mod">
          <ac:chgData name="gretta jarjoura" userId="b39da3f69597851f" providerId="LiveId" clId="{25A0A830-E4B1-47AC-BD74-86F81D19842C}" dt="2021-12-15T06:49:13.445" v="137" actId="20577"/>
          <ac:spMkLst>
            <pc:docMk/>
            <pc:sldMk cId="1531167851" sldId="261"/>
            <ac:spMk id="5" creationId="{B2923AF2-C4C7-45E1-A9D7-500D2BCFB47C}"/>
          </ac:spMkLst>
        </pc:spChg>
      </pc:sldChg>
      <pc:sldChg chg="modSp mod">
        <pc:chgData name="gretta jarjoura" userId="b39da3f69597851f" providerId="LiveId" clId="{25A0A830-E4B1-47AC-BD74-86F81D19842C}" dt="2021-12-15T06:53:45.252" v="181" actId="20577"/>
        <pc:sldMkLst>
          <pc:docMk/>
          <pc:sldMk cId="218335593" sldId="265"/>
        </pc:sldMkLst>
        <pc:spChg chg="mod">
          <ac:chgData name="gretta jarjoura" userId="b39da3f69597851f" providerId="LiveId" clId="{25A0A830-E4B1-47AC-BD74-86F81D19842C}" dt="2021-12-15T06:53:45.252" v="181" actId="20577"/>
          <ac:spMkLst>
            <pc:docMk/>
            <pc:sldMk cId="218335593" sldId="265"/>
            <ac:spMk id="3" creationId="{00000000-0000-0000-0000-000000000000}"/>
          </ac:spMkLst>
        </pc:spChg>
      </pc:sldChg>
      <pc:sldChg chg="modSp mod">
        <pc:chgData name="gretta jarjoura" userId="b39da3f69597851f" providerId="LiveId" clId="{25A0A830-E4B1-47AC-BD74-86F81D19842C}" dt="2021-12-15T06:54:18.143" v="188" actId="20577"/>
        <pc:sldMkLst>
          <pc:docMk/>
          <pc:sldMk cId="251769739" sldId="266"/>
        </pc:sldMkLst>
        <pc:spChg chg="mod">
          <ac:chgData name="gretta jarjoura" userId="b39da3f69597851f" providerId="LiveId" clId="{25A0A830-E4B1-47AC-BD74-86F81D19842C}" dt="2021-12-15T06:54:18.143" v="188" actId="20577"/>
          <ac:spMkLst>
            <pc:docMk/>
            <pc:sldMk cId="251769739" sldId="266"/>
            <ac:spMk id="3" creationId="{00000000-0000-0000-0000-000000000000}"/>
          </ac:spMkLst>
        </pc:spChg>
      </pc:sldChg>
      <pc:sldChg chg="modSp mod">
        <pc:chgData name="gretta jarjoura" userId="b39da3f69597851f" providerId="LiveId" clId="{25A0A830-E4B1-47AC-BD74-86F81D19842C}" dt="2021-12-15T06:54:56.600" v="191" actId="20577"/>
        <pc:sldMkLst>
          <pc:docMk/>
          <pc:sldMk cId="204769192" sldId="267"/>
        </pc:sldMkLst>
        <pc:spChg chg="mod">
          <ac:chgData name="gretta jarjoura" userId="b39da3f69597851f" providerId="LiveId" clId="{25A0A830-E4B1-47AC-BD74-86F81D19842C}" dt="2021-12-15T06:54:56.600" v="191" actId="20577"/>
          <ac:spMkLst>
            <pc:docMk/>
            <pc:sldMk cId="204769192" sldId="267"/>
            <ac:spMk id="3" creationId="{00000000-0000-0000-0000-000000000000}"/>
          </ac:spMkLst>
        </pc:spChg>
      </pc:sldChg>
      <pc:sldChg chg="modSp mod">
        <pc:chgData name="gretta jarjoura" userId="b39da3f69597851f" providerId="LiveId" clId="{25A0A830-E4B1-47AC-BD74-86F81D19842C}" dt="2021-12-15T06:39:23.613" v="65" actId="20577"/>
        <pc:sldMkLst>
          <pc:docMk/>
          <pc:sldMk cId="1141782592" sldId="268"/>
        </pc:sldMkLst>
        <pc:spChg chg="mod">
          <ac:chgData name="gretta jarjoura" userId="b39da3f69597851f" providerId="LiveId" clId="{25A0A830-E4B1-47AC-BD74-86F81D19842C}" dt="2021-12-15T06:39:23.613" v="65" actId="20577"/>
          <ac:spMkLst>
            <pc:docMk/>
            <pc:sldMk cId="1141782592" sldId="268"/>
            <ac:spMk id="3" creationId="{00000000-0000-0000-0000-000000000000}"/>
          </ac:spMkLst>
        </pc:spChg>
      </pc:sldChg>
      <pc:sldChg chg="modSp mod">
        <pc:chgData name="gretta jarjoura" userId="b39da3f69597851f" providerId="LiveId" clId="{25A0A830-E4B1-47AC-BD74-86F81D19842C}" dt="2021-12-15T06:29:55.765" v="14" actId="14100"/>
        <pc:sldMkLst>
          <pc:docMk/>
          <pc:sldMk cId="91589647" sldId="270"/>
        </pc:sldMkLst>
        <pc:spChg chg="mod">
          <ac:chgData name="gretta jarjoura" userId="b39da3f69597851f" providerId="LiveId" clId="{25A0A830-E4B1-47AC-BD74-86F81D19842C}" dt="2021-12-15T06:29:55.765" v="14" actId="14100"/>
          <ac:spMkLst>
            <pc:docMk/>
            <pc:sldMk cId="91589647" sldId="270"/>
            <ac:spMk id="5" creationId="{610CAB50-F82D-4BD2-8B07-DD9F052943FF}"/>
          </ac:spMkLst>
        </pc:spChg>
      </pc:sldChg>
      <pc:sldChg chg="modSp">
        <pc:chgData name="gretta jarjoura" userId="b39da3f69597851f" providerId="LiveId" clId="{25A0A830-E4B1-47AC-BD74-86F81D19842C}" dt="2021-12-15T06:42:30.516" v="110" actId="20577"/>
        <pc:sldMkLst>
          <pc:docMk/>
          <pc:sldMk cId="2358966255" sldId="271"/>
        </pc:sldMkLst>
        <pc:spChg chg="mod">
          <ac:chgData name="gretta jarjoura" userId="b39da3f69597851f" providerId="LiveId" clId="{25A0A830-E4B1-47AC-BD74-86F81D19842C}" dt="2021-12-15T06:41:34.709" v="98" actId="20577"/>
          <ac:spMkLst>
            <pc:docMk/>
            <pc:sldMk cId="2358966255" sldId="271"/>
            <ac:spMk id="6" creationId="{A5A8677B-3D4E-4D66-939F-917232C84B70}"/>
          </ac:spMkLst>
        </pc:spChg>
        <pc:spChg chg="mod">
          <ac:chgData name="gretta jarjoura" userId="b39da3f69597851f" providerId="LiveId" clId="{25A0A830-E4B1-47AC-BD74-86F81D19842C}" dt="2021-12-15T06:42:30.516" v="110" actId="20577"/>
          <ac:spMkLst>
            <pc:docMk/>
            <pc:sldMk cId="2358966255" sldId="271"/>
            <ac:spMk id="7" creationId="{84AFD725-EE0D-4A15-A61B-71471CEE7FE9}"/>
          </ac:spMkLst>
        </pc:spChg>
      </pc:sldChg>
      <pc:sldChg chg="modSp">
        <pc:chgData name="gretta jarjoura" userId="b39da3f69597851f" providerId="LiveId" clId="{25A0A830-E4B1-47AC-BD74-86F81D19842C}" dt="2021-12-15T07:08:15.056" v="194" actId="20577"/>
        <pc:sldMkLst>
          <pc:docMk/>
          <pc:sldMk cId="997543072" sldId="272"/>
        </pc:sldMkLst>
        <pc:spChg chg="mod">
          <ac:chgData name="gretta jarjoura" userId="b39da3f69597851f" providerId="LiveId" clId="{25A0A830-E4B1-47AC-BD74-86F81D19842C}" dt="2021-12-15T06:43:18.204" v="114" actId="20577"/>
          <ac:spMkLst>
            <pc:docMk/>
            <pc:sldMk cId="997543072" sldId="272"/>
            <ac:spMk id="6" creationId="{B34A8E4A-218E-45D9-B3A1-CB120C19E9EE}"/>
          </ac:spMkLst>
        </pc:spChg>
        <pc:spChg chg="mod">
          <ac:chgData name="gretta jarjoura" userId="b39da3f69597851f" providerId="LiveId" clId="{25A0A830-E4B1-47AC-BD74-86F81D19842C}" dt="2021-12-15T07:08:15.056" v="194" actId="20577"/>
          <ac:spMkLst>
            <pc:docMk/>
            <pc:sldMk cId="997543072" sldId="272"/>
            <ac:spMk id="7" creationId="{CBBF0D5C-88DA-4CFE-BF80-82351FC1AAE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6A4AE4-66E2-4D92-8DC5-A1A95EE153B9}" type="datetimeFigureOut">
              <a:rPr lang="en-US" smtClean="0"/>
              <a:t>12/15/2021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D84971-E41E-48A6-9113-22037CB399DF}" type="slidenum">
              <a:rPr lang="en-US" smtClean="0"/>
              <a:t>‹#›</a:t>
            </a:fld>
            <a:endParaRPr lang="en-US"/>
          </a:p>
        </p:txBody>
      </p:sp>
    </p:spTree>
    <p:extLst>
      <p:ext uri="{BB962C8B-B14F-4D97-AF65-F5344CB8AC3E}">
        <p14:creationId xmlns:p14="http://schemas.microsoft.com/office/powerpoint/2010/main" val="1466771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D84971-E41E-48A6-9113-22037CB399DF}" type="slidenum">
              <a:rPr lang="en-US" smtClean="0"/>
              <a:t>15</a:t>
            </a:fld>
            <a:endParaRPr lang="en-US"/>
          </a:p>
        </p:txBody>
      </p:sp>
    </p:spTree>
    <p:extLst>
      <p:ext uri="{BB962C8B-B14F-4D97-AF65-F5344CB8AC3E}">
        <p14:creationId xmlns:p14="http://schemas.microsoft.com/office/powerpoint/2010/main" val="32172565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35ADB34D-3504-48EE-97CC-F4055F28EE88}" type="datetimeFigureOut">
              <a:rPr lang="fr-FR" smtClean="0"/>
              <a:t>15/12/2021</a:t>
            </a:fld>
            <a:endParaRPr lang="fr-FR"/>
          </a:p>
        </p:txBody>
      </p:sp>
      <p:sp>
        <p:nvSpPr>
          <p:cNvPr id="5" name="Footer Placeholder 4"/>
          <p:cNvSpPr>
            <a:spLocks noGrp="1"/>
          </p:cNvSpPr>
          <p:nvPr>
            <p:ph type="ftr" sz="quarter" idx="11"/>
          </p:nvPr>
        </p:nvSpPr>
        <p:spPr>
          <a:xfrm>
            <a:off x="1371600" y="4323845"/>
            <a:ext cx="6400800" cy="365125"/>
          </a:xfrm>
        </p:spPr>
        <p:txBody>
          <a:bodyPr/>
          <a:lstStyle/>
          <a:p>
            <a:endParaRPr lang="fr-FR"/>
          </a:p>
        </p:txBody>
      </p:sp>
      <p:sp>
        <p:nvSpPr>
          <p:cNvPr id="6" name="Slide Number Placeholder 5"/>
          <p:cNvSpPr>
            <a:spLocks noGrp="1"/>
          </p:cNvSpPr>
          <p:nvPr>
            <p:ph type="sldNum" sz="quarter" idx="12"/>
          </p:nvPr>
        </p:nvSpPr>
        <p:spPr>
          <a:xfrm>
            <a:off x="8077200" y="1430866"/>
            <a:ext cx="2743200" cy="365125"/>
          </a:xfrm>
        </p:spPr>
        <p:txBody>
          <a:bodyPr/>
          <a:lstStyle/>
          <a:p>
            <a:fld id="{2F6D4786-A4D4-4257-AA84-90050043D24E}" type="slidenum">
              <a:rPr lang="fr-FR" smtClean="0"/>
              <a:t>‹#›</a:t>
            </a:fld>
            <a:endParaRPr lang="fr-FR"/>
          </a:p>
        </p:txBody>
      </p:sp>
    </p:spTree>
    <p:extLst>
      <p:ext uri="{BB962C8B-B14F-4D97-AF65-F5344CB8AC3E}">
        <p14:creationId xmlns:p14="http://schemas.microsoft.com/office/powerpoint/2010/main" val="1543595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ADB34D-3504-48EE-97CC-F4055F28EE88}" type="datetimeFigureOut">
              <a:rPr lang="fr-FR" smtClean="0"/>
              <a:t>15/12/2021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F6D4786-A4D4-4257-AA84-90050043D24E}" type="slidenum">
              <a:rPr lang="fr-FR" smtClean="0"/>
              <a:t>‹#›</a:t>
            </a:fld>
            <a:endParaRPr lang="fr-FR"/>
          </a:p>
        </p:txBody>
      </p:sp>
    </p:spTree>
    <p:extLst>
      <p:ext uri="{BB962C8B-B14F-4D97-AF65-F5344CB8AC3E}">
        <p14:creationId xmlns:p14="http://schemas.microsoft.com/office/powerpoint/2010/main" val="403517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35ADB34D-3504-48EE-97CC-F4055F28EE88}" type="datetimeFigureOut">
              <a:rPr lang="fr-FR" smtClean="0"/>
              <a:t>15/12/2021</a:t>
            </a:fld>
            <a:endParaRPr lang="fr-FR"/>
          </a:p>
        </p:txBody>
      </p:sp>
      <p:sp>
        <p:nvSpPr>
          <p:cNvPr id="5" name="Footer Placeholder 4"/>
          <p:cNvSpPr>
            <a:spLocks noGrp="1"/>
          </p:cNvSpPr>
          <p:nvPr>
            <p:ph type="ftr" sz="quarter" idx="11"/>
          </p:nvPr>
        </p:nvSpPr>
        <p:spPr>
          <a:xfrm>
            <a:off x="685800" y="381001"/>
            <a:ext cx="6991492" cy="364065"/>
          </a:xfrm>
        </p:spPr>
        <p:txBody>
          <a:bodyPr/>
          <a:lstStyle/>
          <a:p>
            <a:endParaRPr lang="fr-FR"/>
          </a:p>
        </p:txBody>
      </p:sp>
      <p:sp>
        <p:nvSpPr>
          <p:cNvPr id="6" name="Slide Number Placeholder 5"/>
          <p:cNvSpPr>
            <a:spLocks noGrp="1"/>
          </p:cNvSpPr>
          <p:nvPr>
            <p:ph type="sldNum" sz="quarter" idx="12"/>
          </p:nvPr>
        </p:nvSpPr>
        <p:spPr>
          <a:xfrm>
            <a:off x="10862452" y="381000"/>
            <a:ext cx="643748" cy="365125"/>
          </a:xfrm>
        </p:spPr>
        <p:txBody>
          <a:bodyPr/>
          <a:lstStyle/>
          <a:p>
            <a:fld id="{2F6D4786-A4D4-4257-AA84-90050043D24E}" type="slidenum">
              <a:rPr lang="fr-FR" smtClean="0"/>
              <a:t>‹#›</a:t>
            </a:fld>
            <a:endParaRPr lang="fr-FR"/>
          </a:p>
        </p:txBody>
      </p:sp>
    </p:spTree>
    <p:extLst>
      <p:ext uri="{BB962C8B-B14F-4D97-AF65-F5344CB8AC3E}">
        <p14:creationId xmlns:p14="http://schemas.microsoft.com/office/powerpoint/2010/main" val="4119041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ADB34D-3504-48EE-97CC-F4055F28EE88}" type="datetimeFigureOut">
              <a:rPr lang="fr-FR" smtClean="0"/>
              <a:t>15/12/2021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F6D4786-A4D4-4257-AA84-90050043D24E}" type="slidenum">
              <a:rPr lang="fr-FR" smtClean="0"/>
              <a:t>‹#›</a:t>
            </a:fld>
            <a:endParaRPr lang="fr-FR"/>
          </a:p>
        </p:txBody>
      </p:sp>
    </p:spTree>
    <p:extLst>
      <p:ext uri="{BB962C8B-B14F-4D97-AF65-F5344CB8AC3E}">
        <p14:creationId xmlns:p14="http://schemas.microsoft.com/office/powerpoint/2010/main" val="1040351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ADB34D-3504-48EE-97CC-F4055F28EE88}" type="datetimeFigureOut">
              <a:rPr lang="fr-FR" smtClean="0"/>
              <a:t>15/12/2021</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2F6D4786-A4D4-4257-AA84-90050043D24E}" type="slidenum">
              <a:rPr lang="fr-FR" smtClean="0"/>
              <a:t>‹#›</a:t>
            </a:fld>
            <a:endParaRPr lang="fr-FR"/>
          </a:p>
        </p:txBody>
      </p:sp>
    </p:spTree>
    <p:extLst>
      <p:ext uri="{BB962C8B-B14F-4D97-AF65-F5344CB8AC3E}">
        <p14:creationId xmlns:p14="http://schemas.microsoft.com/office/powerpoint/2010/main" val="4121374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ADB34D-3504-48EE-97CC-F4055F28EE88}" type="datetimeFigureOut">
              <a:rPr lang="fr-FR" smtClean="0"/>
              <a:t>15/12/2021</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2F6D4786-A4D4-4257-AA84-90050043D24E}" type="slidenum">
              <a:rPr lang="fr-FR" smtClean="0"/>
              <a:t>‹#›</a:t>
            </a:fld>
            <a:endParaRPr lang="fr-FR"/>
          </a:p>
        </p:txBody>
      </p:sp>
    </p:spTree>
    <p:extLst>
      <p:ext uri="{BB962C8B-B14F-4D97-AF65-F5344CB8AC3E}">
        <p14:creationId xmlns:p14="http://schemas.microsoft.com/office/powerpoint/2010/main" val="2292724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ADB34D-3504-48EE-97CC-F4055F28EE88}" type="datetimeFigureOut">
              <a:rPr lang="fr-FR" smtClean="0"/>
              <a:t>15/12/2021</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2F6D4786-A4D4-4257-AA84-90050043D24E}" type="slidenum">
              <a:rPr lang="fr-FR" smtClean="0"/>
              <a:t>‹#›</a:t>
            </a:fld>
            <a:endParaRPr lang="fr-FR"/>
          </a:p>
        </p:txBody>
      </p:sp>
    </p:spTree>
    <p:extLst>
      <p:ext uri="{BB962C8B-B14F-4D97-AF65-F5344CB8AC3E}">
        <p14:creationId xmlns:p14="http://schemas.microsoft.com/office/powerpoint/2010/main" val="1564473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5ADB34D-3504-48EE-97CC-F4055F28EE88}" type="datetimeFigureOut">
              <a:rPr lang="fr-FR" smtClean="0"/>
              <a:t>15/12/2021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F6D4786-A4D4-4257-AA84-90050043D24E}" type="slidenum">
              <a:rPr lang="fr-FR" smtClean="0"/>
              <a:t>‹#›</a:t>
            </a:fld>
            <a:endParaRPr lang="fr-FR"/>
          </a:p>
        </p:txBody>
      </p:sp>
    </p:spTree>
    <p:extLst>
      <p:ext uri="{BB962C8B-B14F-4D97-AF65-F5344CB8AC3E}">
        <p14:creationId xmlns:p14="http://schemas.microsoft.com/office/powerpoint/2010/main" val="849746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5ADB34D-3504-48EE-97CC-F4055F28EE88}" type="datetimeFigureOut">
              <a:rPr lang="fr-FR" smtClean="0"/>
              <a:t>15/12/2021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F6D4786-A4D4-4257-AA84-90050043D24E}" type="slidenum">
              <a:rPr lang="fr-FR" smtClean="0"/>
              <a:t>‹#›</a:t>
            </a:fld>
            <a:endParaRPr lang="fr-FR"/>
          </a:p>
        </p:txBody>
      </p:sp>
    </p:spTree>
    <p:extLst>
      <p:ext uri="{BB962C8B-B14F-4D97-AF65-F5344CB8AC3E}">
        <p14:creationId xmlns:p14="http://schemas.microsoft.com/office/powerpoint/2010/main" val="599691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5ADB34D-3504-48EE-97CC-F4055F28EE88}" type="datetimeFigureOut">
              <a:rPr lang="fr-FR" smtClean="0"/>
              <a:t>15/12/2021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F6D4786-A4D4-4257-AA84-90050043D24E}" type="slidenum">
              <a:rPr lang="fr-FR" smtClean="0"/>
              <a:t>‹#›</a:t>
            </a:fld>
            <a:endParaRPr lang="fr-FR"/>
          </a:p>
        </p:txBody>
      </p:sp>
    </p:spTree>
    <p:extLst>
      <p:ext uri="{BB962C8B-B14F-4D97-AF65-F5344CB8AC3E}">
        <p14:creationId xmlns:p14="http://schemas.microsoft.com/office/powerpoint/2010/main" val="3051838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35ADB34D-3504-48EE-97CC-F4055F28EE88}" type="datetimeFigureOut">
              <a:rPr lang="fr-FR" smtClean="0"/>
              <a:t>15/12/2021</a:t>
            </a:fld>
            <a:endParaRPr lang="fr-FR"/>
          </a:p>
        </p:txBody>
      </p:sp>
      <p:sp>
        <p:nvSpPr>
          <p:cNvPr id="6" name="Footer Placeholder 5"/>
          <p:cNvSpPr>
            <a:spLocks noGrp="1"/>
          </p:cNvSpPr>
          <p:nvPr>
            <p:ph type="ftr" sz="quarter" idx="11"/>
          </p:nvPr>
        </p:nvSpPr>
        <p:spPr>
          <a:xfrm>
            <a:off x="685800" y="379941"/>
            <a:ext cx="6991492" cy="365125"/>
          </a:xfrm>
        </p:spPr>
        <p:txBody>
          <a:bodyPr/>
          <a:lstStyle/>
          <a:p>
            <a:endParaRPr lang="fr-FR"/>
          </a:p>
        </p:txBody>
      </p:sp>
      <p:sp>
        <p:nvSpPr>
          <p:cNvPr id="7" name="Slide Number Placeholder 6"/>
          <p:cNvSpPr>
            <a:spLocks noGrp="1"/>
          </p:cNvSpPr>
          <p:nvPr>
            <p:ph type="sldNum" sz="quarter" idx="12"/>
          </p:nvPr>
        </p:nvSpPr>
        <p:spPr>
          <a:xfrm>
            <a:off x="10862452" y="381000"/>
            <a:ext cx="643748" cy="365125"/>
          </a:xfrm>
        </p:spPr>
        <p:txBody>
          <a:bodyPr/>
          <a:lstStyle/>
          <a:p>
            <a:fld id="{2F6D4786-A4D4-4257-AA84-90050043D24E}" type="slidenum">
              <a:rPr lang="fr-FR" smtClean="0"/>
              <a:t>‹#›</a:t>
            </a:fld>
            <a:endParaRPr lang="fr-FR"/>
          </a:p>
        </p:txBody>
      </p:sp>
    </p:spTree>
    <p:extLst>
      <p:ext uri="{BB962C8B-B14F-4D97-AF65-F5344CB8AC3E}">
        <p14:creationId xmlns:p14="http://schemas.microsoft.com/office/powerpoint/2010/main" val="40436059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35ADB34D-3504-48EE-97CC-F4055F28EE88}" type="datetimeFigureOut">
              <a:rPr lang="fr-FR" smtClean="0"/>
              <a:t>15/12/2021</a:t>
            </a:fld>
            <a:endParaRPr lang="fr-FR"/>
          </a:p>
        </p:txBody>
      </p:sp>
      <p:sp>
        <p:nvSpPr>
          <p:cNvPr id="6" name="Footer Placeholder 5"/>
          <p:cNvSpPr>
            <a:spLocks noGrp="1"/>
          </p:cNvSpPr>
          <p:nvPr>
            <p:ph type="ftr" sz="quarter" idx="11"/>
          </p:nvPr>
        </p:nvSpPr>
        <p:spPr>
          <a:xfrm>
            <a:off x="685800" y="379941"/>
            <a:ext cx="6991492" cy="365125"/>
          </a:xfrm>
        </p:spPr>
        <p:txBody>
          <a:bodyPr/>
          <a:lstStyle/>
          <a:p>
            <a:endParaRPr lang="fr-FR"/>
          </a:p>
        </p:txBody>
      </p:sp>
      <p:sp>
        <p:nvSpPr>
          <p:cNvPr id="7" name="Slide Number Placeholder 6"/>
          <p:cNvSpPr>
            <a:spLocks noGrp="1"/>
          </p:cNvSpPr>
          <p:nvPr>
            <p:ph type="sldNum" sz="quarter" idx="12"/>
          </p:nvPr>
        </p:nvSpPr>
        <p:spPr>
          <a:xfrm>
            <a:off x="10862452" y="381000"/>
            <a:ext cx="643748" cy="365125"/>
          </a:xfrm>
        </p:spPr>
        <p:txBody>
          <a:bodyPr/>
          <a:lstStyle/>
          <a:p>
            <a:fld id="{2F6D4786-A4D4-4257-AA84-90050043D24E}" type="slidenum">
              <a:rPr lang="fr-FR" smtClean="0"/>
              <a:t>‹#›</a:t>
            </a:fld>
            <a:endParaRPr lang="fr-FR"/>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8183308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35ADB34D-3504-48EE-97CC-F4055F28EE88}" type="datetimeFigureOut">
              <a:rPr lang="fr-FR" smtClean="0"/>
              <a:t>15/12/2021</a:t>
            </a:fld>
            <a:endParaRPr lang="fr-FR"/>
          </a:p>
        </p:txBody>
      </p:sp>
      <p:sp>
        <p:nvSpPr>
          <p:cNvPr id="6" name="Footer Placeholder 5"/>
          <p:cNvSpPr>
            <a:spLocks noGrp="1"/>
          </p:cNvSpPr>
          <p:nvPr>
            <p:ph type="ftr" sz="quarter" idx="11"/>
          </p:nvPr>
        </p:nvSpPr>
        <p:spPr>
          <a:xfrm>
            <a:off x="685800" y="378883"/>
            <a:ext cx="6991492" cy="365125"/>
          </a:xfrm>
        </p:spPr>
        <p:txBody>
          <a:bodyPr/>
          <a:lstStyle/>
          <a:p>
            <a:endParaRPr lang="fr-FR"/>
          </a:p>
        </p:txBody>
      </p:sp>
      <p:sp>
        <p:nvSpPr>
          <p:cNvPr id="7" name="Slide Number Placeholder 6"/>
          <p:cNvSpPr>
            <a:spLocks noGrp="1"/>
          </p:cNvSpPr>
          <p:nvPr>
            <p:ph type="sldNum" sz="quarter" idx="12"/>
          </p:nvPr>
        </p:nvSpPr>
        <p:spPr>
          <a:xfrm>
            <a:off x="10862452" y="381000"/>
            <a:ext cx="643748" cy="365125"/>
          </a:xfrm>
        </p:spPr>
        <p:txBody>
          <a:bodyPr/>
          <a:lstStyle/>
          <a:p>
            <a:fld id="{2F6D4786-A4D4-4257-AA84-90050043D24E}" type="slidenum">
              <a:rPr lang="fr-FR" smtClean="0"/>
              <a:t>‹#›</a:t>
            </a:fld>
            <a:endParaRPr lang="fr-FR"/>
          </a:p>
        </p:txBody>
      </p:sp>
    </p:spTree>
    <p:extLst>
      <p:ext uri="{BB962C8B-B14F-4D97-AF65-F5344CB8AC3E}">
        <p14:creationId xmlns:p14="http://schemas.microsoft.com/office/powerpoint/2010/main" val="11586251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5ADB34D-3504-48EE-97CC-F4055F28EE88}" type="datetimeFigureOut">
              <a:rPr lang="fr-FR" smtClean="0"/>
              <a:t>15/12/2021</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2F6D4786-A4D4-4257-AA84-90050043D24E}" type="slidenum">
              <a:rPr lang="fr-FR" smtClean="0"/>
              <a:t>‹#›</a:t>
            </a:fld>
            <a:endParaRPr lang="fr-FR"/>
          </a:p>
        </p:txBody>
      </p:sp>
    </p:spTree>
    <p:extLst>
      <p:ext uri="{BB962C8B-B14F-4D97-AF65-F5344CB8AC3E}">
        <p14:creationId xmlns:p14="http://schemas.microsoft.com/office/powerpoint/2010/main" val="10342786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5ADB34D-3504-48EE-97CC-F4055F28EE88}" type="datetimeFigureOut">
              <a:rPr lang="fr-FR" smtClean="0"/>
              <a:t>15/12/2021</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2F6D4786-A4D4-4257-AA84-90050043D24E}" type="slidenum">
              <a:rPr lang="fr-FR" smtClean="0"/>
              <a:t>‹#›</a:t>
            </a:fld>
            <a:endParaRPr lang="fr-FR"/>
          </a:p>
        </p:txBody>
      </p:sp>
    </p:spTree>
    <p:extLst>
      <p:ext uri="{BB962C8B-B14F-4D97-AF65-F5344CB8AC3E}">
        <p14:creationId xmlns:p14="http://schemas.microsoft.com/office/powerpoint/2010/main" val="27457493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ADB34D-3504-48EE-97CC-F4055F28EE88}" type="datetimeFigureOut">
              <a:rPr lang="fr-FR" smtClean="0"/>
              <a:t>15/12/2021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F6D4786-A4D4-4257-AA84-90050043D24E}" type="slidenum">
              <a:rPr lang="fr-FR" smtClean="0"/>
              <a:t>‹#›</a:t>
            </a:fld>
            <a:endParaRPr lang="fr-FR"/>
          </a:p>
        </p:txBody>
      </p:sp>
    </p:spTree>
    <p:extLst>
      <p:ext uri="{BB962C8B-B14F-4D97-AF65-F5344CB8AC3E}">
        <p14:creationId xmlns:p14="http://schemas.microsoft.com/office/powerpoint/2010/main" val="3715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35ADB34D-3504-48EE-97CC-F4055F28EE88}" type="datetimeFigureOut">
              <a:rPr lang="fr-FR" smtClean="0"/>
              <a:t>15/12/2021</a:t>
            </a:fld>
            <a:endParaRPr lang="fr-FR"/>
          </a:p>
        </p:txBody>
      </p:sp>
      <p:sp>
        <p:nvSpPr>
          <p:cNvPr id="5" name="Footer Placeholder 4"/>
          <p:cNvSpPr>
            <a:spLocks noGrp="1"/>
          </p:cNvSpPr>
          <p:nvPr>
            <p:ph type="ftr" sz="quarter" idx="11"/>
          </p:nvPr>
        </p:nvSpPr>
        <p:spPr>
          <a:xfrm>
            <a:off x="685800" y="381000"/>
            <a:ext cx="6991492" cy="365125"/>
          </a:xfrm>
        </p:spPr>
        <p:txBody>
          <a:bodyPr/>
          <a:lstStyle/>
          <a:p>
            <a:endParaRPr lang="fr-FR"/>
          </a:p>
        </p:txBody>
      </p:sp>
      <p:sp>
        <p:nvSpPr>
          <p:cNvPr id="6" name="Slide Number Placeholder 5"/>
          <p:cNvSpPr>
            <a:spLocks noGrp="1"/>
          </p:cNvSpPr>
          <p:nvPr>
            <p:ph type="sldNum" sz="quarter" idx="12"/>
          </p:nvPr>
        </p:nvSpPr>
        <p:spPr>
          <a:xfrm>
            <a:off x="10862452" y="381000"/>
            <a:ext cx="643748" cy="365125"/>
          </a:xfrm>
        </p:spPr>
        <p:txBody>
          <a:bodyPr/>
          <a:lstStyle/>
          <a:p>
            <a:fld id="{2F6D4786-A4D4-4257-AA84-90050043D24E}" type="slidenum">
              <a:rPr lang="fr-FR" smtClean="0"/>
              <a:t>‹#›</a:t>
            </a:fld>
            <a:endParaRPr lang="fr-FR"/>
          </a:p>
        </p:txBody>
      </p:sp>
    </p:spTree>
    <p:extLst>
      <p:ext uri="{BB962C8B-B14F-4D97-AF65-F5344CB8AC3E}">
        <p14:creationId xmlns:p14="http://schemas.microsoft.com/office/powerpoint/2010/main" val="3533030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5ADB34D-3504-48EE-97CC-F4055F28EE88}" type="datetimeFigureOut">
              <a:rPr lang="fr-FR" smtClean="0"/>
              <a:t>15/12/2021</a:t>
            </a:fld>
            <a:endParaRPr lang="fr-FR"/>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F6D4786-A4D4-4257-AA84-90050043D24E}" type="slidenum">
              <a:rPr lang="fr-FR" smtClean="0"/>
              <a:t>‹#›</a:t>
            </a:fld>
            <a:endParaRPr lang="fr-FR"/>
          </a:p>
        </p:txBody>
      </p:sp>
    </p:spTree>
    <p:extLst>
      <p:ext uri="{BB962C8B-B14F-4D97-AF65-F5344CB8AC3E}">
        <p14:creationId xmlns:p14="http://schemas.microsoft.com/office/powerpoint/2010/main" val="59822599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4.pn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4.pn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4.pn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audio" Target="NULL" TargetMode="External"/><Relationship Id="rId7" Type="http://schemas.openxmlformats.org/officeDocument/2006/relationships/image" Target="../media/image4.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6.jpg"/><Relationship Id="rId5" Type="http://schemas.openxmlformats.org/officeDocument/2006/relationships/slideLayout" Target="../slideLayouts/slideLayout1.xml"/><Relationship Id="rId4" Type="http://schemas.microsoft.com/office/2007/relationships/media" Target="../media/media1.mp3"/></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4.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4.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0E3F652-3FD0-4C4C-BD31-7851717E83F6}"/>
              </a:ext>
            </a:extLst>
          </p:cNvPr>
          <p:cNvSpPr txBox="1"/>
          <p:nvPr/>
        </p:nvSpPr>
        <p:spPr>
          <a:xfrm>
            <a:off x="6561574" y="422031"/>
            <a:ext cx="5014514" cy="830997"/>
          </a:xfrm>
          <a:prstGeom prst="rect">
            <a:avLst/>
          </a:prstGeom>
          <a:noFill/>
          <a:ln w="38100">
            <a:solidFill>
              <a:srgbClr val="92D050"/>
            </a:solidFill>
          </a:ln>
        </p:spPr>
        <p:txBody>
          <a:bodyPr wrap="none" rtlCol="0">
            <a:spAutoFit/>
          </a:bodyPr>
          <a:lstStyle/>
          <a:p>
            <a:r>
              <a:rPr lang="ar-LB" sz="4800" dirty="0"/>
              <a:t>اليوم العالميّ للّغة العربيّة</a:t>
            </a:r>
            <a:endParaRPr lang="fr-FR" sz="4800" dirty="0"/>
          </a:p>
        </p:txBody>
      </p:sp>
      <p:sp>
        <p:nvSpPr>
          <p:cNvPr id="5" name="TextBox 4">
            <a:extLst>
              <a:ext uri="{FF2B5EF4-FFF2-40B4-BE49-F238E27FC236}">
                <a16:creationId xmlns:a16="http://schemas.microsoft.com/office/drawing/2014/main" id="{610CAB50-F82D-4BD2-8B07-DD9F052943FF}"/>
              </a:ext>
            </a:extLst>
          </p:cNvPr>
          <p:cNvSpPr txBox="1"/>
          <p:nvPr/>
        </p:nvSpPr>
        <p:spPr>
          <a:xfrm>
            <a:off x="1540702" y="5158041"/>
            <a:ext cx="3666020" cy="646331"/>
          </a:xfrm>
          <a:prstGeom prst="rect">
            <a:avLst/>
          </a:prstGeom>
          <a:noFill/>
          <a:ln w="57150">
            <a:solidFill>
              <a:srgbClr val="FFFF00"/>
            </a:solidFill>
          </a:ln>
        </p:spPr>
        <p:txBody>
          <a:bodyPr wrap="square" rtlCol="0">
            <a:spAutoFit/>
          </a:bodyPr>
          <a:lstStyle/>
          <a:p>
            <a:pPr algn="r"/>
            <a:r>
              <a:rPr lang="ar-LB" sz="3600" dirty="0">
                <a:solidFill>
                  <a:schemeClr val="accent3"/>
                </a:solidFill>
              </a:rPr>
              <a:t>السّنة الأساسيّة السّابعة</a:t>
            </a:r>
            <a:endParaRPr lang="fr-FR" sz="3600" dirty="0">
              <a:solidFill>
                <a:schemeClr val="accent3"/>
              </a:solidFill>
            </a:endParaRPr>
          </a:p>
        </p:txBody>
      </p:sp>
      <p:sp>
        <p:nvSpPr>
          <p:cNvPr id="7" name="TextBox 6">
            <a:extLst>
              <a:ext uri="{FF2B5EF4-FFF2-40B4-BE49-F238E27FC236}">
                <a16:creationId xmlns:a16="http://schemas.microsoft.com/office/drawing/2014/main" id="{6970F2AB-7B82-4F16-A378-15B91CACBC84}"/>
              </a:ext>
            </a:extLst>
          </p:cNvPr>
          <p:cNvSpPr txBox="1"/>
          <p:nvPr/>
        </p:nvSpPr>
        <p:spPr>
          <a:xfrm>
            <a:off x="4031064" y="2782669"/>
            <a:ext cx="4129872" cy="646331"/>
          </a:xfrm>
          <a:prstGeom prst="rect">
            <a:avLst/>
          </a:prstGeom>
          <a:noFill/>
          <a:ln w="38100">
            <a:solidFill>
              <a:srgbClr val="FF0000"/>
            </a:solidFill>
          </a:ln>
        </p:spPr>
        <p:txBody>
          <a:bodyPr wrap="square" rtlCol="0">
            <a:spAutoFit/>
          </a:bodyPr>
          <a:lstStyle/>
          <a:p>
            <a:r>
              <a:rPr lang="ar-LB" sz="3600" dirty="0">
                <a:solidFill>
                  <a:schemeClr val="accent1"/>
                </a:solidFill>
              </a:rPr>
              <a:t>مدرسة الفرير مون </a:t>
            </a:r>
            <a:r>
              <a:rPr lang="ar-LB" sz="3600" dirty="0" err="1">
                <a:solidFill>
                  <a:schemeClr val="accent1"/>
                </a:solidFill>
              </a:rPr>
              <a:t>لاسال</a:t>
            </a:r>
            <a:endParaRPr lang="fr-FR" sz="3600" dirty="0">
              <a:solidFill>
                <a:schemeClr val="accent1"/>
              </a:solidFill>
            </a:endParaRPr>
          </a:p>
        </p:txBody>
      </p:sp>
    </p:spTree>
    <p:extLst>
      <p:ext uri="{BB962C8B-B14F-4D97-AF65-F5344CB8AC3E}">
        <p14:creationId xmlns:p14="http://schemas.microsoft.com/office/powerpoint/2010/main" val="9158964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2000" fill="hold"/>
                                        <p:tgtEl>
                                          <p:spTgt spid="4"/>
                                        </p:tgtEl>
                                        <p:attrNameLst>
                                          <p:attrName>r</p:attrName>
                                        </p:attrNameLst>
                                      </p:cBhvr>
                                    </p:animRot>
                                  </p:childTnLst>
                                </p:cTn>
                              </p:par>
                            </p:childTnLst>
                          </p:cTn>
                        </p:par>
                        <p:par>
                          <p:cTn id="7" fill="hold">
                            <p:stCondLst>
                              <p:cond delay="2000"/>
                            </p:stCondLst>
                            <p:childTnLst>
                              <p:par>
                                <p:cTn id="8" presetID="21" presetClass="entr" presetSubtype="1"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1)">
                                      <p:cBhvr>
                                        <p:cTn id="10" dur="2000"/>
                                        <p:tgtEl>
                                          <p:spTgt spid="7"/>
                                        </p:tgtEl>
                                      </p:cBhvr>
                                    </p:animEffect>
                                  </p:childTnLst>
                                </p:cTn>
                              </p:par>
                            </p:childTnLst>
                          </p:cTn>
                        </p:par>
                        <p:par>
                          <p:cTn id="11" fill="hold">
                            <p:stCondLst>
                              <p:cond delay="4000"/>
                            </p:stCondLst>
                            <p:childTnLst>
                              <p:par>
                                <p:cTn id="12" presetID="53" presetClass="entr" presetSubtype="16"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شهريار وشهرزاد: حكايا الأحبة في ألف ليلة وليلة - فيديو Dailymotion">
            <a:extLst>
              <a:ext uri="{FF2B5EF4-FFF2-40B4-BE49-F238E27FC236}">
                <a16:creationId xmlns:a16="http://schemas.microsoft.com/office/drawing/2014/main" id="{BEDB7389-EF53-4F59-9135-C9397D4BA74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EA269AB-2155-463D-A91A-379748D0FA8F}"/>
              </a:ext>
            </a:extLst>
          </p:cNvPr>
          <p:cNvSpPr txBox="1"/>
          <p:nvPr/>
        </p:nvSpPr>
        <p:spPr>
          <a:xfrm>
            <a:off x="7362092" y="311498"/>
            <a:ext cx="4829908" cy="1200329"/>
          </a:xfrm>
          <a:prstGeom prst="rect">
            <a:avLst/>
          </a:prstGeom>
          <a:ln w="76200"/>
        </p:spPr>
        <p:style>
          <a:lnRef idx="2">
            <a:schemeClr val="accent1"/>
          </a:lnRef>
          <a:fillRef idx="1">
            <a:schemeClr val="lt1"/>
          </a:fillRef>
          <a:effectRef idx="0">
            <a:schemeClr val="accent1"/>
          </a:effectRef>
          <a:fontRef idx="minor">
            <a:schemeClr val="dk1"/>
          </a:fontRef>
        </p:style>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ar-LB" sz="7200" b="1" dirty="0">
                <a:ln/>
                <a:solidFill>
                  <a:schemeClr val="accent3"/>
                </a:solidFill>
                <a:latin typeface="Simplified Arabic" panose="02020603050405020304" pitchFamily="18" charset="-78"/>
                <a:cs typeface="Simplified Arabic" panose="02020603050405020304" pitchFamily="18" charset="-78"/>
              </a:rPr>
              <a:t>ألف ليلةٍ وليلةٍ</a:t>
            </a:r>
            <a:endParaRPr lang="fr-FR" sz="7200" b="1" dirty="0">
              <a:ln/>
              <a:solidFill>
                <a:schemeClr val="accent3"/>
              </a:solidFill>
              <a:latin typeface="Simplified Arabic" panose="02020603050405020304" pitchFamily="18" charset="-78"/>
              <a:cs typeface="Simplified Arabic" panose="02020603050405020304" pitchFamily="18" charset="-78"/>
            </a:endParaRPr>
          </a:p>
        </p:txBody>
      </p:sp>
      <p:pic>
        <p:nvPicPr>
          <p:cNvPr id="9" name="سيمفونية شهرزاد - ألف ليلة وليلة (192 kbps)">
            <a:hlinkClick r:id="" action="ppaction://media"/>
            <a:extLst>
              <a:ext uri="{FF2B5EF4-FFF2-40B4-BE49-F238E27FC236}">
                <a16:creationId xmlns:a16="http://schemas.microsoft.com/office/drawing/2014/main" id="{EDCA4A2E-C20E-4582-AC14-62B0C631AC0B}"/>
              </a:ext>
            </a:extLst>
          </p:cNvPr>
          <p:cNvPicPr>
            <a:picLocks noChangeAspect="1"/>
          </p:cNvPicPr>
          <p:nvPr>
            <a:audioFile r:link="rId1"/>
            <p:extLst>
              <p:ext uri="{DAA4B4D4-6D71-4841-9C94-3DE7FCFB9230}">
                <p14:media xmlns:p14="http://schemas.microsoft.com/office/powerpoint/2010/main" r:embed="rId2">
                  <p14:trim end="185621"/>
                </p14:media>
              </p:ext>
            </p:extLst>
          </p:nvPr>
        </p:nvPicPr>
        <p:blipFill>
          <a:blip r:embed="rId5"/>
          <a:stretch>
            <a:fillRect/>
          </a:stretch>
        </p:blipFill>
        <p:spPr>
          <a:xfrm>
            <a:off x="11284300" y="5817979"/>
            <a:ext cx="722652" cy="487363"/>
          </a:xfrm>
          <a:prstGeom prst="rect">
            <a:avLst/>
          </a:prstGeom>
        </p:spPr>
      </p:pic>
    </p:spTree>
    <p:extLst>
      <p:ext uri="{BB962C8B-B14F-4D97-AF65-F5344CB8AC3E}">
        <p14:creationId xmlns:p14="http://schemas.microsoft.com/office/powerpoint/2010/main" val="1006963405"/>
      </p:ext>
    </p:extLst>
  </p:cSld>
  <p:clrMapOvr>
    <a:masterClrMapping/>
  </p:clrMapOvr>
  <mc:AlternateContent xmlns:mc="http://schemas.openxmlformats.org/markup-compatibility/2006" xmlns:p14="http://schemas.microsoft.com/office/powerpoint/2010/main">
    <mc:Choice Requires="p14">
      <p:transition p14:dur="10" advClick="0" advTm="18000"/>
    </mc:Choice>
    <mc:Fallback xmlns="">
      <p:transition advClick="0" advTm="1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819" fill="hold"/>
                                        <p:tgtEl>
                                          <p:spTgt spid="9"/>
                                        </p:tgtEl>
                                      </p:cBhvr>
                                    </p:cmd>
                                  </p:childTnLst>
                                </p:cTn>
                              </p:par>
                              <p:par>
                                <p:cTn id="7" presetID="16" presetClass="entr" presetSubtype="21"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barn(inVertical)">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Picture 3" descr="شهريار وشهرزاد: حكايا الأحبة في ألف ليلة وليلة - فيديو Dailymotion">
            <a:extLst>
              <a:ext uri="{FF2B5EF4-FFF2-40B4-BE49-F238E27FC236}">
                <a16:creationId xmlns:a16="http://schemas.microsoft.com/office/drawing/2014/main" id="{BEDB7389-EF53-4F59-9135-C9397D4BA74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1091" y="0"/>
            <a:ext cx="573091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9B0EC078-B45F-4C4C-803C-C1328110A984}"/>
              </a:ext>
            </a:extLst>
          </p:cNvPr>
          <p:cNvSpPr txBox="1">
            <a:spLocks/>
          </p:cNvSpPr>
          <p:nvPr/>
        </p:nvSpPr>
        <p:spPr>
          <a:xfrm>
            <a:off x="0" y="231112"/>
            <a:ext cx="6327568" cy="6280220"/>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ar-LB" sz="4800" dirty="0">
                <a:solidFill>
                  <a:schemeClr val="bg1"/>
                </a:solidFill>
                <a:latin typeface="Simplified Arabic" panose="02020603050405020304" pitchFamily="18" charset="-78"/>
              </a:rPr>
              <a:t>ألف ليلة وليلة هو كتاب يتضمّن مجموعةً من القصص الّتي وردت في غرب آسيا وجنوبها، فضلًا عن الحكايات الشّعبيّة الّتي جُمِعت وَعُرِّبَتْ في أثناء العصر الذّهبي للإسلام. يُعرف الكتاب في اللّغة الإنجليزيّة كذلك بمسمّى اللّيالي العربيّة، منذ أن صدرت النّسخة الإنجليزيّة الأولى منه سنة </a:t>
            </a:r>
            <a:r>
              <a:rPr lang="ar-LB" dirty="0">
                <a:solidFill>
                  <a:srgbClr val="002060"/>
                </a:solidFill>
              </a:rPr>
              <a:t>1706</a:t>
            </a:r>
            <a:endParaRPr lang="en-US" dirty="0">
              <a:solidFill>
                <a:srgbClr val="002060"/>
              </a:solidFill>
            </a:endParaRPr>
          </a:p>
        </p:txBody>
      </p:sp>
      <p:pic>
        <p:nvPicPr>
          <p:cNvPr id="5" name="سيمفونية شهرزاد - ألف ليلة وليلة (192 kbps)">
            <a:hlinkClick r:id="" action="ppaction://media"/>
            <a:extLst>
              <a:ext uri="{FF2B5EF4-FFF2-40B4-BE49-F238E27FC236}">
                <a16:creationId xmlns:a16="http://schemas.microsoft.com/office/drawing/2014/main" id="{48756AA3-AF50-4B77-9E94-153429F1DA84}"/>
              </a:ext>
            </a:extLst>
          </p:cNvPr>
          <p:cNvPicPr>
            <a:picLocks noChangeAspect="1"/>
          </p:cNvPicPr>
          <p:nvPr>
            <a:audioFile r:link="rId1"/>
            <p:extLst>
              <p:ext uri="{DAA4B4D4-6D71-4841-9C94-3DE7FCFB9230}">
                <p14:media xmlns:p14="http://schemas.microsoft.com/office/powerpoint/2010/main" r:embed="rId2">
                  <p14:trim st="19558" end="152229"/>
                </p14:media>
              </p:ext>
            </p:extLst>
          </p:nvPr>
        </p:nvPicPr>
        <p:blipFill>
          <a:blip r:embed="rId5"/>
          <a:stretch>
            <a:fillRect/>
          </a:stretch>
        </p:blipFill>
        <p:spPr>
          <a:xfrm>
            <a:off x="11228186" y="5395956"/>
            <a:ext cx="487363" cy="487363"/>
          </a:xfrm>
          <a:prstGeom prst="rect">
            <a:avLst/>
          </a:prstGeom>
        </p:spPr>
      </p:pic>
    </p:spTree>
    <p:extLst>
      <p:ext uri="{BB962C8B-B14F-4D97-AF65-F5344CB8AC3E}">
        <p14:creationId xmlns:p14="http://schemas.microsoft.com/office/powerpoint/2010/main" val="1907166412"/>
      </p:ext>
    </p:extLst>
  </p:cSld>
  <p:clrMapOvr>
    <a:masterClrMapping/>
  </p:clrMapOvr>
  <mc:AlternateContent xmlns:mc="http://schemas.openxmlformats.org/markup-compatibility/2006" xmlns:p14="http://schemas.microsoft.com/office/powerpoint/2010/main">
    <mc:Choice Requires="p14">
      <p:transition p14:dur="10" advClick="0" advTm="33000"/>
    </mc:Choice>
    <mc:Fallback xmlns="">
      <p:transition advClick="0" advTm="3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65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repeatCount="indefinite"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Picture 3" descr="شهريار وشهرزاد: حكايا الأحبة في ألف ليلة وليلة - فيديو Dailymotion">
            <a:extLst>
              <a:ext uri="{FF2B5EF4-FFF2-40B4-BE49-F238E27FC236}">
                <a16:creationId xmlns:a16="http://schemas.microsoft.com/office/drawing/2014/main" id="{BEDB7389-EF53-4F59-9135-C9397D4BA74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0"/>
            <a:ext cx="5174673"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2923AF2-C4C7-45E1-A9D7-500D2BCFB47C}"/>
              </a:ext>
            </a:extLst>
          </p:cNvPr>
          <p:cNvSpPr txBox="1">
            <a:spLocks/>
          </p:cNvSpPr>
          <p:nvPr/>
        </p:nvSpPr>
        <p:spPr>
          <a:xfrm>
            <a:off x="5465618" y="198870"/>
            <a:ext cx="6075218" cy="6295448"/>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ar-LB" dirty="0">
                <a:solidFill>
                  <a:schemeClr val="bg1"/>
                </a:solidFill>
              </a:rPr>
              <a:t>تحكي قصة الإطار الرّئيسي لحكايات "ألف ليلةٍ وليلةٍ" قصة ملك يُدعى شهريار ، حيث بدأ الأمر عندما اكتشف الملك أنّ زوجة أخيه كانت خائنة وصُدم  من خيانة زوجته له أيضًا ، كان ذلك لا يُطاق بالنّسبة إليه ، لذلك قرّر إعدامها ، ورأى أنّ جميع النّساء مُخطئاتٌ. الملك شهريار يتزوّج عذارى ، يوميًّا ، ويقتل العروس ليلة الزّفاف ، قبل أن تُتاح لها الفرصة لخيانته.</a:t>
            </a:r>
            <a:endParaRPr lang="en-US" dirty="0">
              <a:solidFill>
                <a:schemeClr val="bg1"/>
              </a:solidFill>
            </a:endParaRPr>
          </a:p>
        </p:txBody>
      </p:sp>
      <p:pic>
        <p:nvPicPr>
          <p:cNvPr id="6" name="سيمفونية شهرزاد - ألف ليلة وليلة (192 kbps)">
            <a:hlinkClick r:id="" action="ppaction://media"/>
            <a:extLst>
              <a:ext uri="{FF2B5EF4-FFF2-40B4-BE49-F238E27FC236}">
                <a16:creationId xmlns:a16="http://schemas.microsoft.com/office/drawing/2014/main" id="{C6036543-407D-4BDE-A080-5D75B380DF5C}"/>
              </a:ext>
            </a:extLst>
          </p:cNvPr>
          <p:cNvPicPr>
            <a:picLocks noChangeAspect="1"/>
          </p:cNvPicPr>
          <p:nvPr>
            <a:audioFile r:link="rId1"/>
            <p:extLst>
              <p:ext uri="{DAA4B4D4-6D71-4841-9C94-3DE7FCFB9230}">
                <p14:media xmlns:p14="http://schemas.microsoft.com/office/powerpoint/2010/main" r:embed="rId2">
                  <p14:trim st="53966" end="121713"/>
                </p14:media>
              </p:ext>
            </p:extLst>
          </p:nvPr>
        </p:nvPicPr>
        <p:blipFill>
          <a:blip r:embed="rId5"/>
          <a:stretch>
            <a:fillRect/>
          </a:stretch>
        </p:blipFill>
        <p:spPr>
          <a:xfrm>
            <a:off x="11540836" y="6171767"/>
            <a:ext cx="487363" cy="487363"/>
          </a:xfrm>
          <a:prstGeom prst="rect">
            <a:avLst/>
          </a:prstGeom>
        </p:spPr>
      </p:pic>
    </p:spTree>
    <p:extLst>
      <p:ext uri="{BB962C8B-B14F-4D97-AF65-F5344CB8AC3E}">
        <p14:creationId xmlns:p14="http://schemas.microsoft.com/office/powerpoint/2010/main" val="1531167851"/>
      </p:ext>
    </p:extLst>
  </p:cSld>
  <p:clrMapOvr>
    <a:masterClrMapping/>
  </p:clrMapOvr>
  <mc:AlternateContent xmlns:mc="http://schemas.openxmlformats.org/markup-compatibility/2006" xmlns:p14="http://schemas.microsoft.com/office/powerpoint/2010/main">
    <mc:Choice Requires="p14">
      <p:transition p14:dur="10" advClick="0" advTm="29000"/>
    </mc:Choice>
    <mc:Fallback xmlns="">
      <p:transition advClick="0" advTm="2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76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Picture 3" descr="شهريار وشهرزاد: حكايا الأحبة في ألف ليلة وليلة - فيديو Dailymotion">
            <a:extLst>
              <a:ext uri="{FF2B5EF4-FFF2-40B4-BE49-F238E27FC236}">
                <a16:creationId xmlns:a16="http://schemas.microsoft.com/office/drawing/2014/main" id="{BEDB7389-EF53-4F59-9135-C9397D4BA74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83127"/>
            <a:ext cx="12192000" cy="351212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8476648-CD9F-4B93-B6A0-7DF74117FB6C}"/>
              </a:ext>
            </a:extLst>
          </p:cNvPr>
          <p:cNvSpPr txBox="1"/>
          <p:nvPr/>
        </p:nvSpPr>
        <p:spPr>
          <a:xfrm>
            <a:off x="190919" y="3579725"/>
            <a:ext cx="10681398" cy="3108543"/>
          </a:xfrm>
          <a:prstGeom prst="rect">
            <a:avLst/>
          </a:prstGeom>
          <a:noFill/>
        </p:spPr>
        <p:txBody>
          <a:bodyPr wrap="square" rtlCol="0">
            <a:spAutoFit/>
          </a:bodyPr>
          <a:lstStyle/>
          <a:p>
            <a:pPr algn="r"/>
            <a:r>
              <a:rPr lang="ar-LB" sz="3200" dirty="0">
                <a:solidFill>
                  <a:schemeClr val="bg1"/>
                </a:solidFill>
              </a:rPr>
              <a:t> بعد فترة، الوزير، الّذي كان مسؤولًا عن تقديم العروس للملك، لم يجد المزيد من العذارى. ثم عرض ابنته شهرزاد لتكون عروس الملك، ووافق والدها على مضضٍ. في ليلة زواجهما، بدأت شهرزاد تروي حكاية للملك لكنها لم تكملها، الأمر الّذي أثار فضول الملك لسماع نهاية الحكاية، ودفعه بالضّرورة إلى تأجيل إعدامها لسماع نهاية الحكاية. وفي اللّيلة الآتية ، عندما تنتهي من قصةٍ وتبدأ قصةً جديدةً، يتوق الملك لسماع نهايتها أيضًا، وهكذا دواليك، حتّى تكمل له ألف ليلةٍ وليلةٍ </a:t>
            </a:r>
            <a:r>
              <a:rPr lang="ar-LB" sz="3600" dirty="0">
                <a:solidFill>
                  <a:schemeClr val="bg1"/>
                </a:solidFill>
              </a:rPr>
              <a:t>.</a:t>
            </a:r>
            <a:endParaRPr lang="fr-FR" sz="3600" dirty="0">
              <a:solidFill>
                <a:schemeClr val="bg1"/>
              </a:solidFill>
            </a:endParaRPr>
          </a:p>
        </p:txBody>
      </p:sp>
      <p:pic>
        <p:nvPicPr>
          <p:cNvPr id="5" name="سيمفونية شهرزاد - ألف ليلة وليلة (192 kbps)">
            <a:hlinkClick r:id="" action="ppaction://media"/>
            <a:extLst>
              <a:ext uri="{FF2B5EF4-FFF2-40B4-BE49-F238E27FC236}">
                <a16:creationId xmlns:a16="http://schemas.microsoft.com/office/drawing/2014/main" id="{E02CE043-0211-4B77-B213-B9F8EA87315B}"/>
              </a:ext>
            </a:extLst>
          </p:cNvPr>
          <p:cNvPicPr>
            <a:picLocks noChangeAspect="1"/>
          </p:cNvPicPr>
          <p:nvPr>
            <a:audioFile r:link="rId1"/>
            <p:extLst>
              <p:ext uri="{DAA4B4D4-6D71-4841-9C94-3DE7FCFB9230}">
                <p14:media xmlns:p14="http://schemas.microsoft.com/office/powerpoint/2010/main" r:embed="rId2">
                  <p14:trim st="73956" end="81944"/>
                </p14:media>
              </p:ext>
            </p:extLst>
          </p:nvPr>
        </p:nvPicPr>
        <p:blipFill>
          <a:blip r:embed="rId5"/>
          <a:stretch>
            <a:fillRect/>
          </a:stretch>
        </p:blipFill>
        <p:spPr>
          <a:xfrm>
            <a:off x="11439202" y="5868228"/>
            <a:ext cx="487363" cy="487363"/>
          </a:xfrm>
          <a:prstGeom prst="rect">
            <a:avLst/>
          </a:prstGeom>
        </p:spPr>
      </p:pic>
    </p:spTree>
    <p:extLst>
      <p:ext uri="{BB962C8B-B14F-4D97-AF65-F5344CB8AC3E}">
        <p14:creationId xmlns:p14="http://schemas.microsoft.com/office/powerpoint/2010/main" val="1260032136"/>
      </p:ext>
    </p:extLst>
  </p:cSld>
  <p:clrMapOvr>
    <a:masterClrMapping/>
  </p:clrMapOvr>
  <mc:AlternateContent xmlns:mc="http://schemas.openxmlformats.org/markup-compatibility/2006" xmlns:p14="http://schemas.microsoft.com/office/powerpoint/2010/main">
    <mc:Choice Requires="p14">
      <p:transition p14:dur="10" advClick="0" advTm="49000"/>
    </mc:Choice>
    <mc:Fallback xmlns="">
      <p:transition advClick="0" advTm="4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5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repeatCount="indefinite"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9537710-7E85-47B6-80B0-F82E58DD8767}"/>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3429000"/>
            <a:ext cx="6095999" cy="3428999"/>
          </a:xfrm>
        </p:spPr>
      </p:pic>
      <p:sp>
        <p:nvSpPr>
          <p:cNvPr id="2" name="TextBox 1">
            <a:extLst>
              <a:ext uri="{FF2B5EF4-FFF2-40B4-BE49-F238E27FC236}">
                <a16:creationId xmlns:a16="http://schemas.microsoft.com/office/drawing/2014/main" id="{149F3072-6327-46FE-8A0F-9F4374C47272}"/>
              </a:ext>
            </a:extLst>
          </p:cNvPr>
          <p:cNvSpPr txBox="1"/>
          <p:nvPr/>
        </p:nvSpPr>
        <p:spPr>
          <a:xfrm>
            <a:off x="5334504" y="140677"/>
            <a:ext cx="6095999" cy="3046988"/>
          </a:xfrm>
          <a:prstGeom prst="rect">
            <a:avLst/>
          </a:prstGeom>
          <a:noFill/>
        </p:spPr>
        <p:txBody>
          <a:bodyPr wrap="square" rtlCol="0">
            <a:spAutoFit/>
          </a:bodyPr>
          <a:lstStyle/>
          <a:p>
            <a:pPr algn="ctr"/>
            <a:r>
              <a:rPr lang="ar-LB" sz="9600" b="1" dirty="0">
                <a:ln w="22225">
                  <a:solidFill>
                    <a:schemeClr val="accent2"/>
                  </a:solidFill>
                  <a:prstDash val="solid"/>
                </a:ln>
                <a:solidFill>
                  <a:schemeClr val="accent2">
                    <a:lumMod val="40000"/>
                    <a:lumOff val="60000"/>
                  </a:schemeClr>
                </a:solidFill>
              </a:rPr>
              <a:t>من قصص ألف ليلةٍ وليلةٍ </a:t>
            </a:r>
            <a:endParaRPr lang="fr-FR" sz="9600" b="1" dirty="0">
              <a:ln w="22225">
                <a:solidFill>
                  <a:schemeClr val="accent2"/>
                </a:solidFill>
                <a:prstDash val="solid"/>
              </a:ln>
              <a:solidFill>
                <a:schemeClr val="accent2">
                  <a:lumMod val="40000"/>
                  <a:lumOff val="60000"/>
                </a:schemeClr>
              </a:solidFill>
            </a:endParaRPr>
          </a:p>
        </p:txBody>
      </p:sp>
      <p:pic>
        <p:nvPicPr>
          <p:cNvPr id="5" name="سيمفونية شهرزاد - ألف ليلة وليلة (192 kbps)">
            <a:hlinkClick r:id="" action="ppaction://media"/>
            <a:extLst>
              <a:ext uri="{FF2B5EF4-FFF2-40B4-BE49-F238E27FC236}">
                <a16:creationId xmlns:a16="http://schemas.microsoft.com/office/drawing/2014/main" id="{D66DAEE2-56C9-4812-9769-BECB5468E274}"/>
              </a:ext>
            </a:extLst>
          </p:cNvPr>
          <p:cNvPicPr>
            <a:picLocks noChangeAspect="1"/>
          </p:cNvPicPr>
          <p:nvPr>
            <a:audioFile r:link="rId1"/>
            <p:extLst>
              <p:ext uri="{DAA4B4D4-6D71-4841-9C94-3DE7FCFB9230}">
                <p14:media xmlns:p14="http://schemas.microsoft.com/office/powerpoint/2010/main" r:embed="rId2">
                  <p14:trim st="123220" end="72540"/>
                </p14:media>
              </p:ext>
            </p:extLst>
          </p:nvPr>
        </p:nvPicPr>
        <p:blipFill>
          <a:blip r:embed="rId5"/>
          <a:stretch>
            <a:fillRect/>
          </a:stretch>
        </p:blipFill>
        <p:spPr>
          <a:xfrm>
            <a:off x="10432614" y="5395372"/>
            <a:ext cx="487363" cy="487363"/>
          </a:xfrm>
          <a:prstGeom prst="rect">
            <a:avLst/>
          </a:prstGeom>
        </p:spPr>
      </p:pic>
    </p:spTree>
    <p:extLst>
      <p:ext uri="{BB962C8B-B14F-4D97-AF65-F5344CB8AC3E}">
        <p14:creationId xmlns:p14="http://schemas.microsoft.com/office/powerpoint/2010/main" val="2887458387"/>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680" fill="hold"/>
                                        <p:tgtEl>
                                          <p:spTgt spid="5"/>
                                        </p:tgtEl>
                                      </p:cBhvr>
                                    </p:cmd>
                                  </p:childTnLst>
                                </p:cTn>
                              </p:par>
                              <p:par>
                                <p:cTn id="7" presetID="53" presetClass="entr" presetSubtype="16"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12" fill="hold" display="0">
                  <p:stCondLst>
                    <p:cond delay="indefinite"/>
                  </p:stCondLst>
                  <p:endCondLst>
                    <p:cond evt="onStopAudio" delay="0">
                      <p:tgtEl>
                        <p:sldTgt/>
                      </p:tgtEl>
                    </p:cond>
                  </p:endCondLst>
                </p:cTn>
                <p:tgtEl>
                  <p:spTgt spid="5"/>
                </p:tgtEl>
              </p:cMediaNode>
            </p:audio>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8725B3-54C5-4121-A54E-630C4131BF5B}"/>
              </a:ext>
            </a:extLst>
          </p:cNvPr>
          <p:cNvPicPr>
            <a:picLocks noChangeAspect="1"/>
          </p:cNvPicPr>
          <p:nvPr/>
        </p:nvPicPr>
        <p:blipFill>
          <a:blip r:embed="rId6"/>
          <a:stretch>
            <a:fillRect/>
          </a:stretch>
        </p:blipFill>
        <p:spPr>
          <a:xfrm>
            <a:off x="0" y="1234681"/>
            <a:ext cx="12058021" cy="3346784"/>
          </a:xfrm>
          <a:prstGeom prst="rect">
            <a:avLst/>
          </a:prstGeom>
          <a:ln>
            <a:noFill/>
          </a:ln>
          <a:effectLst>
            <a:softEdge rad="112500"/>
          </a:effectLst>
        </p:spPr>
      </p:pic>
      <p:sp>
        <p:nvSpPr>
          <p:cNvPr id="2" name="Title 1"/>
          <p:cNvSpPr>
            <a:spLocks noGrp="1"/>
          </p:cNvSpPr>
          <p:nvPr>
            <p:ph type="ctrTitle"/>
          </p:nvPr>
        </p:nvSpPr>
        <p:spPr>
          <a:xfrm>
            <a:off x="2924071" y="-335605"/>
            <a:ext cx="9448800" cy="1825096"/>
          </a:xfrm>
        </p:spPr>
        <p:txBody>
          <a:bodyPr>
            <a:normAutofit/>
          </a:bodyPr>
          <a:lstStyle/>
          <a:p>
            <a:pPr algn="ctr"/>
            <a:r>
              <a:rPr lang="ar-LB" sz="7200" b="1" dirty="0">
                <a:latin typeface="Arabic Typesetting" panose="03020402040406030203" pitchFamily="66" charset="-78"/>
                <a:cs typeface="Arabic Typesetting" panose="03020402040406030203" pitchFamily="66" charset="-78"/>
              </a:rPr>
              <a:t>علاء الدّين و المصباح السّحريّ</a:t>
            </a:r>
            <a:endParaRPr lang="en-US" dirty="0">
              <a:latin typeface="Arabic Typesetting" panose="03020402040406030203" pitchFamily="66" charset="-78"/>
              <a:cs typeface="Arabic Typesetting" panose="03020402040406030203" pitchFamily="66" charset="-78"/>
            </a:endParaRPr>
          </a:p>
        </p:txBody>
      </p:sp>
      <p:pic>
        <p:nvPicPr>
          <p:cNvPr id="4" name="Y2Mate.is - أغنية البداية - علاء الدين-wwT2hzYhZmw-160k-163915400424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635090" y="5483052"/>
            <a:ext cx="609600" cy="609600"/>
          </a:xfrm>
          <a:prstGeom prst="rect">
            <a:avLst/>
          </a:prstGeom>
        </p:spPr>
      </p:pic>
      <p:pic>
        <p:nvPicPr>
          <p:cNvPr id="5" name="Picture 4">
            <a:extLst>
              <a:ext uri="{FF2B5EF4-FFF2-40B4-BE49-F238E27FC236}">
                <a16:creationId xmlns:a16="http://schemas.microsoft.com/office/drawing/2014/main" id="{C9F4EB33-6D46-4C27-BE48-C9E7940EF458}"/>
              </a:ext>
            </a:extLst>
          </p:cNvPr>
          <p:cNvPicPr>
            <a:picLocks noChangeAspect="1"/>
          </p:cNvPicPr>
          <p:nvPr/>
        </p:nvPicPr>
        <p:blipFill>
          <a:blip r:embed="rId8"/>
          <a:stretch>
            <a:fillRect/>
          </a:stretch>
        </p:blipFill>
        <p:spPr>
          <a:xfrm>
            <a:off x="2728180" y="4326654"/>
            <a:ext cx="3049622" cy="1461198"/>
          </a:xfrm>
          <a:prstGeom prst="rect">
            <a:avLst/>
          </a:prstGeom>
          <a:ln>
            <a:noFill/>
          </a:ln>
          <a:effectLst>
            <a:softEdge rad="112500"/>
          </a:effectLst>
        </p:spPr>
      </p:pic>
      <p:pic>
        <p:nvPicPr>
          <p:cNvPr id="6" name="سيمفونية شهرزاد - ألف ليلة وليلة (192 kbps)">
            <a:hlinkClick r:id="" action="ppaction://media"/>
            <a:extLst>
              <a:ext uri="{FF2B5EF4-FFF2-40B4-BE49-F238E27FC236}">
                <a16:creationId xmlns:a16="http://schemas.microsoft.com/office/drawing/2014/main" id="{A3BD1BA0-130D-4F10-98FE-CF74B6FC7A64}"/>
              </a:ext>
            </a:extLst>
          </p:cNvPr>
          <p:cNvPicPr>
            <a:picLocks noChangeAspect="1"/>
          </p:cNvPicPr>
          <p:nvPr>
            <a:audioFile r:link="rId3"/>
            <p:extLst>
              <p:ext uri="{DAA4B4D4-6D71-4841-9C94-3DE7FCFB9230}">
                <p14:media xmlns:p14="http://schemas.microsoft.com/office/powerpoint/2010/main" r:embed="rId4">
                  <p14:trim st="152231" end="49159"/>
                </p14:media>
              </p:ext>
            </p:extLst>
          </p:nvPr>
        </p:nvPicPr>
        <p:blipFill>
          <a:blip r:embed="rId7"/>
          <a:stretch>
            <a:fillRect/>
          </a:stretch>
        </p:blipFill>
        <p:spPr>
          <a:xfrm>
            <a:off x="5852318" y="3185318"/>
            <a:ext cx="487363" cy="487363"/>
          </a:xfrm>
          <a:prstGeom prst="rect">
            <a:avLst/>
          </a:prstGeom>
        </p:spPr>
      </p:pic>
    </p:spTree>
    <p:extLst>
      <p:ext uri="{BB962C8B-B14F-4D97-AF65-F5344CB8AC3E}">
        <p14:creationId xmlns:p14="http://schemas.microsoft.com/office/powerpoint/2010/main" val="1954501415"/>
      </p:ext>
    </p:extLst>
  </p:cSld>
  <p:clrMapOvr>
    <a:masterClrMapping/>
  </p:clrMapOvr>
  <mc:AlternateContent xmlns:mc="http://schemas.openxmlformats.org/markup-compatibility/2006" xmlns:p14="http://schemas.microsoft.com/office/powerpoint/2010/main">
    <mc:Choice Requires="p14">
      <p:transition p14:dur="10" advClick="0" advTm="4000">
        <p14:reveal/>
      </p:transition>
    </mc:Choice>
    <mc:Fallback xmlns="">
      <p:transition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405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0" repeatCount="indefinite" fill="hold" display="0">
                  <p:stCondLst>
                    <p:cond delay="indefinite"/>
                  </p:stCondLst>
                  <p:endCondLst>
                    <p:cond evt="onStopAudio" delay="0">
                      <p:tgtEl>
                        <p:sldTgt/>
                      </p:tgtEl>
                    </p:cond>
                  </p:endCondLst>
                </p:cTn>
                <p:tgtEl>
                  <p:spTgt spid="4"/>
                </p:tgtEl>
              </p:cMediaNode>
            </p:audio>
            <p:audio>
              <p:cMediaNode>
                <p:cTn id="11" repeatCount="indefinite" fill="hold" display="0">
                  <p:stCondLst>
                    <p:cond delay="indefinite"/>
                  </p:stCondLst>
                  <p:endCondLst>
                    <p:cond evt="onStopAudio" delay="0">
                      <p:tgtEl>
                        <p:sldTgt/>
                      </p:tgtEl>
                    </p:cond>
                  </p:endCondLst>
                </p:cTn>
                <p:tgtEl>
                  <p:spTgt spid="6"/>
                </p:tgtEl>
              </p:cMediaNode>
            </p:audio>
          </p:childTnLst>
        </p:cTn>
      </p:par>
    </p:tnLst>
  </p:timing>
  <p:extLst>
    <p:ext uri="{E180D4A7-C9FB-4DFB-919C-405C955672EB}">
      <p14:showEvtLst xmlns:p14="http://schemas.microsoft.com/office/powerpoint/2010/main">
        <p14:playEvt time="12" objId="8"/>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LB" sz="7200" b="1" dirty="0">
                <a:latin typeface="Arabic Typesetting" panose="03020402040406030203" pitchFamily="66" charset="-78"/>
                <a:cs typeface="Arabic Typesetting" panose="03020402040406030203" pitchFamily="66" charset="-78"/>
              </a:rPr>
              <a:t>من هو علاء الدّين؟</a:t>
            </a:r>
            <a:endParaRPr lang="en-US" sz="7200" b="1"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sz="half" idx="1"/>
          </p:nvPr>
        </p:nvSpPr>
        <p:spPr>
          <a:xfrm>
            <a:off x="1024932" y="2093702"/>
            <a:ext cx="7857811" cy="4024125"/>
          </a:xfrm>
        </p:spPr>
        <p:txBody>
          <a:bodyPr/>
          <a:lstStyle/>
          <a:p>
            <a:pPr marL="0" indent="0" algn="r">
              <a:buNone/>
            </a:pPr>
            <a:r>
              <a:rPr lang="ar-LB" sz="5400" dirty="0">
                <a:latin typeface="Arabic Typesetting" panose="03020402040406030203" pitchFamily="66" charset="-78"/>
                <a:cs typeface="Arabic Typesetting" panose="03020402040406030203" pitchFamily="66" charset="-78"/>
              </a:rPr>
              <a:t>علاء الدّين  شخصيّة خياليّة شرقيّة جسّدت  دور البطولة في إحدى أشهر القصص الّتي وردت في كتاب "ألف ليلة وليلة".  </a:t>
            </a:r>
          </a:p>
          <a:p>
            <a:pPr marL="0" indent="0" algn="r">
              <a:buNone/>
            </a:pPr>
            <a:endParaRPr lang="en-US" dirty="0"/>
          </a:p>
        </p:txBody>
      </p:sp>
      <p:pic>
        <p:nvPicPr>
          <p:cNvPr id="5" name="Content Placeholder 4"/>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8736874" y="2093702"/>
            <a:ext cx="2769326" cy="4225833"/>
          </a:xfrm>
        </p:spPr>
      </p:pic>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527847959"/>
      </p:ext>
    </p:extLst>
  </p:cSld>
  <p:clrMapOvr>
    <a:masterClrMapping/>
  </p:clrMapOvr>
  <mc:AlternateContent xmlns:mc="http://schemas.openxmlformats.org/markup-compatibility/2006" xmlns:p14="http://schemas.microsoft.com/office/powerpoint/2010/main">
    <mc:Choice Requires="p14">
      <p:transition spd="slow" advClick="0" advTm="4211">
        <p14:prism/>
      </p:transition>
    </mc:Choice>
    <mc:Fallback xmlns="">
      <p:transition spd="slow" advClick="0" advTm="42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mute="1"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LB" sz="7200" b="1" dirty="0">
                <a:latin typeface="Arabic Typesetting" panose="03020402040406030203" pitchFamily="66" charset="-78"/>
                <a:cs typeface="Arabic Typesetting" panose="03020402040406030203" pitchFamily="66" charset="-78"/>
              </a:rPr>
              <a:t>ماذا يعني اسم علاء الدّين؟</a:t>
            </a:r>
            <a:endParaRPr lang="en-US" sz="7200" b="1"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sz="half" idx="1"/>
          </p:nvPr>
        </p:nvSpPr>
        <p:spPr>
          <a:xfrm>
            <a:off x="646611" y="2632872"/>
            <a:ext cx="5334000" cy="2887656"/>
          </a:xfrm>
        </p:spPr>
        <p:txBody>
          <a:bodyPr>
            <a:normAutofit/>
          </a:bodyPr>
          <a:lstStyle/>
          <a:p>
            <a:pPr marL="0" indent="0" algn="r">
              <a:buNone/>
            </a:pPr>
            <a:r>
              <a:rPr lang="ar-LB" sz="4800" b="1" dirty="0">
                <a:latin typeface="Arabic Typesetting" panose="03020402040406030203" pitchFamily="66" charset="-78"/>
                <a:cs typeface="Arabic Typesetting" panose="03020402040406030203" pitchFamily="66" charset="-78"/>
              </a:rPr>
              <a:t>اسم</a:t>
            </a:r>
            <a:r>
              <a:rPr lang="ar-LB" sz="4800" dirty="0">
                <a:latin typeface="Arabic Typesetting" panose="03020402040406030203" pitchFamily="66" charset="-78"/>
                <a:cs typeface="Arabic Typesetting" panose="03020402040406030203" pitchFamily="66" charset="-78"/>
              </a:rPr>
              <a:t> عربيّ مركّب يُطلق على الذّكور، واسم </a:t>
            </a:r>
            <a:r>
              <a:rPr lang="ar-LB" sz="4800" b="1" dirty="0">
                <a:latin typeface="Arabic Typesetting" panose="03020402040406030203" pitchFamily="66" charset="-78"/>
                <a:cs typeface="Arabic Typesetting" panose="03020402040406030203" pitchFamily="66" charset="-78"/>
              </a:rPr>
              <a:t>علاء يعني</a:t>
            </a:r>
            <a:r>
              <a:rPr lang="ar-LB" sz="4800" dirty="0">
                <a:latin typeface="Arabic Typesetting" panose="03020402040406030203" pitchFamily="66" charset="-78"/>
                <a:cs typeface="Arabic Typesetting" panose="03020402040406030203" pitchFamily="66" charset="-78"/>
              </a:rPr>
              <a:t> الرّفعة أو الشّرف والمجد والعلوّ. ( علو </a:t>
            </a:r>
            <a:r>
              <a:rPr lang="ar-LB" sz="4800" b="1" dirty="0">
                <a:latin typeface="Arabic Typesetting" panose="03020402040406030203" pitchFamily="66" charset="-78"/>
                <a:cs typeface="Arabic Typesetting" panose="03020402040406030203" pitchFamily="66" charset="-78"/>
              </a:rPr>
              <a:t>الدّين</a:t>
            </a:r>
            <a:r>
              <a:rPr lang="ar-LB" sz="4800" dirty="0">
                <a:latin typeface="Arabic Typesetting" panose="03020402040406030203" pitchFamily="66" charset="-78"/>
                <a:cs typeface="Arabic Typesetting" panose="03020402040406030203" pitchFamily="66" charset="-78"/>
              </a:rPr>
              <a:t> أو رفعة </a:t>
            </a:r>
            <a:r>
              <a:rPr lang="ar-LB" sz="4800" b="1" dirty="0">
                <a:latin typeface="Arabic Typesetting" panose="03020402040406030203" pitchFamily="66" charset="-78"/>
                <a:cs typeface="Arabic Typesetting" panose="03020402040406030203" pitchFamily="66" charset="-78"/>
              </a:rPr>
              <a:t>الدّين)</a:t>
            </a:r>
            <a:endParaRPr lang="en-US" sz="4800" dirty="0">
              <a:latin typeface="Arabic Typesetting" panose="03020402040406030203" pitchFamily="66" charset="-78"/>
              <a:cs typeface="Arabic Typesetting" panose="03020402040406030203" pitchFamily="66" charset="-78"/>
            </a:endParaRPr>
          </a:p>
        </p:txBody>
      </p:sp>
      <p:pic>
        <p:nvPicPr>
          <p:cNvPr id="5" name="Content Placeholder 4"/>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348549" y="2193925"/>
            <a:ext cx="4898571" cy="4141561"/>
          </a:xfrm>
        </p:spPr>
      </p:pic>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55077803"/>
      </p:ext>
    </p:extLst>
  </p:cSld>
  <p:clrMapOvr>
    <a:masterClrMapping/>
  </p:clrMapOvr>
  <mc:AlternateContent xmlns:mc="http://schemas.openxmlformats.org/markup-compatibility/2006" xmlns:p14="http://schemas.microsoft.com/office/powerpoint/2010/main">
    <mc:Choice Requires="p14">
      <p:transition p14:dur="10" advClick="0" advTm="6997">
        <p:blinds dir="vert"/>
      </p:transition>
    </mc:Choice>
    <mc:Fallback xmlns="">
      <p:transition advClick="0" advTm="699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424739"/>
            <a:ext cx="8610600" cy="1293028"/>
          </a:xfrm>
        </p:spPr>
        <p:txBody>
          <a:bodyPr>
            <a:normAutofit/>
          </a:bodyPr>
          <a:lstStyle/>
          <a:p>
            <a:r>
              <a:rPr lang="ar-LB" sz="7200" b="1" dirty="0">
                <a:latin typeface="Arabic Typesetting" panose="03020402040406030203" pitchFamily="66" charset="-78"/>
                <a:cs typeface="Arabic Typesetting" panose="03020402040406030203" pitchFamily="66" charset="-78"/>
              </a:rPr>
              <a:t>ملخّص القصّة</a:t>
            </a:r>
            <a:endParaRPr lang="en-US" sz="7200" b="1"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sz="half" idx="1"/>
          </p:nvPr>
        </p:nvSpPr>
        <p:spPr>
          <a:xfrm>
            <a:off x="313509" y="1717767"/>
            <a:ext cx="6048101" cy="4000500"/>
          </a:xfrm>
        </p:spPr>
        <p:txBody>
          <a:bodyPr>
            <a:normAutofit lnSpcReduction="10000"/>
          </a:bodyPr>
          <a:lstStyle/>
          <a:p>
            <a:pPr marL="0" indent="0" algn="r">
              <a:buNone/>
            </a:pPr>
            <a:r>
              <a:rPr lang="ar-LB" sz="2400" b="1" dirty="0">
                <a:latin typeface="Arabic Typesetting" panose="03020402040406030203" pitchFamily="66" charset="-78"/>
                <a:cs typeface="Arabic Typesetting" panose="03020402040406030203" pitchFamily="66" charset="-78"/>
              </a:rPr>
              <a:t> </a:t>
            </a:r>
            <a:r>
              <a:rPr lang="ar-SA" sz="4800" b="1" dirty="0">
                <a:latin typeface="Arabic Typesetting" panose="03020402040406030203" pitchFamily="66" charset="-78"/>
                <a:cs typeface="Arabic Typesetting" panose="03020402040406030203" pitchFamily="66" charset="-78"/>
              </a:rPr>
              <a:t>كان</a:t>
            </a:r>
            <a:r>
              <a:rPr lang="ar-LB" sz="4800" b="1" dirty="0">
                <a:latin typeface="Arabic Typesetting" panose="03020402040406030203" pitchFamily="66" charset="-78"/>
                <a:cs typeface="Arabic Typesetting" panose="03020402040406030203" pitchFamily="66" charset="-78"/>
              </a:rPr>
              <a:t> </a:t>
            </a:r>
            <a:r>
              <a:rPr lang="ar-SA" sz="4800" b="1" dirty="0">
                <a:latin typeface="Arabic Typesetting" panose="03020402040406030203" pitchFamily="66" charset="-78"/>
                <a:cs typeface="Arabic Typesetting" panose="03020402040406030203" pitchFamily="66" charset="-78"/>
              </a:rPr>
              <a:t>علاء الد</a:t>
            </a:r>
            <a:r>
              <a:rPr lang="ar-LB" sz="4800" b="1" dirty="0">
                <a:latin typeface="Arabic Typesetting" panose="03020402040406030203" pitchFamily="66" charset="-78"/>
                <a:cs typeface="Arabic Typesetting" panose="03020402040406030203" pitchFamily="66" charset="-78"/>
              </a:rPr>
              <a:t>ّ</a:t>
            </a:r>
            <a:r>
              <a:rPr lang="ar-SA" sz="4800" b="1" dirty="0">
                <a:latin typeface="Arabic Typesetting" panose="03020402040406030203" pitchFamily="66" charset="-78"/>
                <a:cs typeface="Arabic Typesetting" panose="03020402040406030203" pitchFamily="66" charset="-78"/>
              </a:rPr>
              <a:t>ين</a:t>
            </a:r>
            <a:r>
              <a:rPr lang="ar-LB" sz="4800" b="1" dirty="0">
                <a:latin typeface="Arabic Typesetting" panose="03020402040406030203" pitchFamily="66" charset="-78"/>
                <a:cs typeface="Arabic Typesetting" panose="03020402040406030203" pitchFamily="66" charset="-78"/>
              </a:rPr>
              <a:t> </a:t>
            </a:r>
            <a:r>
              <a:rPr lang="ar-SA" sz="4800" b="1" dirty="0">
                <a:latin typeface="Arabic Typesetting" panose="03020402040406030203" pitchFamily="66" charset="-78"/>
                <a:cs typeface="Arabic Typesetting" panose="03020402040406030203" pitchFamily="66" charset="-78"/>
              </a:rPr>
              <a:t>شاب</a:t>
            </a:r>
            <a:r>
              <a:rPr lang="ar-LB" sz="4800" b="1" dirty="0">
                <a:latin typeface="Arabic Typesetting" panose="03020402040406030203" pitchFamily="66" charset="-78"/>
                <a:cs typeface="Arabic Typesetting" panose="03020402040406030203" pitchFamily="66" charset="-78"/>
              </a:rPr>
              <a:t>ًّا فقيرًا</a:t>
            </a:r>
            <a:r>
              <a:rPr lang="ar-SA" sz="4800" b="1" dirty="0">
                <a:latin typeface="Arabic Typesetting" panose="03020402040406030203" pitchFamily="66" charset="-78"/>
                <a:cs typeface="Arabic Typesetting" panose="03020402040406030203" pitchFamily="66" charset="-78"/>
              </a:rPr>
              <a:t>، وكان عمّ</a:t>
            </a:r>
            <a:r>
              <a:rPr lang="ar-LB" sz="4800" b="1" dirty="0">
                <a:latin typeface="Arabic Typesetting" panose="03020402040406030203" pitchFamily="66" charset="-78"/>
                <a:cs typeface="Arabic Typesetting" panose="03020402040406030203" pitchFamily="66" charset="-78"/>
              </a:rPr>
              <a:t>ه رجُلاً</a:t>
            </a:r>
            <a:r>
              <a:rPr lang="ar-SA" sz="4800" b="1" dirty="0">
                <a:latin typeface="Arabic Typesetting" panose="03020402040406030203" pitchFamily="66" charset="-78"/>
                <a:cs typeface="Arabic Typesetting" panose="03020402040406030203" pitchFamily="66" charset="-78"/>
              </a:rPr>
              <a:t> أناني</a:t>
            </a:r>
            <a:r>
              <a:rPr lang="ar-LB" sz="4800" b="1" dirty="0">
                <a:latin typeface="Arabic Typesetting" panose="03020402040406030203" pitchFamily="66" charset="-78"/>
                <a:cs typeface="Arabic Typesetting" panose="03020402040406030203" pitchFamily="66" charset="-78"/>
              </a:rPr>
              <a:t>ًّا</a:t>
            </a:r>
            <a:r>
              <a:rPr lang="ar-SA" sz="4800" b="1" dirty="0">
                <a:latin typeface="Arabic Typesetting" panose="03020402040406030203" pitchFamily="66" charset="-78"/>
                <a:cs typeface="Arabic Typesetting" panose="03020402040406030203" pitchFamily="66" charset="-78"/>
              </a:rPr>
              <a:t> ولا يحبّ إلّا</a:t>
            </a:r>
            <a:r>
              <a:rPr lang="ar-LB" sz="4800" b="1" dirty="0">
                <a:latin typeface="Arabic Typesetting" panose="03020402040406030203" pitchFamily="66" charset="-78"/>
                <a:cs typeface="Arabic Typesetting" panose="03020402040406030203" pitchFamily="66" charset="-78"/>
              </a:rPr>
              <a:t> نفسه.</a:t>
            </a:r>
            <a:r>
              <a:rPr lang="ar-SA" sz="4800" b="1" dirty="0">
                <a:latin typeface="Arabic Typesetting" panose="03020402040406030203" pitchFamily="66" charset="-78"/>
                <a:cs typeface="Arabic Typesetting" panose="03020402040406030203" pitchFamily="66" charset="-78"/>
              </a:rPr>
              <a:t> طلب منه أن ينزل إلى مغارة، ويحضر الكنوز الّتي </a:t>
            </a:r>
            <a:r>
              <a:rPr lang="ar-LB" sz="4800" b="1" dirty="0">
                <a:latin typeface="Arabic Typesetting" panose="03020402040406030203" pitchFamily="66" charset="-78"/>
                <a:cs typeface="Arabic Typesetting" panose="03020402040406030203" pitchFamily="66" charset="-78"/>
              </a:rPr>
              <a:t>في </a:t>
            </a:r>
            <a:r>
              <a:rPr lang="ar-SA" sz="4800" b="1" dirty="0">
                <a:latin typeface="Arabic Typesetting" panose="03020402040406030203" pitchFamily="66" charset="-78"/>
                <a:cs typeface="Arabic Typesetting" panose="03020402040406030203" pitchFamily="66" charset="-78"/>
              </a:rPr>
              <a:t>داخل</a:t>
            </a:r>
            <a:r>
              <a:rPr lang="ar-LB" sz="4800" b="1" dirty="0">
                <a:latin typeface="Arabic Typesetting" panose="03020402040406030203" pitchFamily="66" charset="-78"/>
                <a:cs typeface="Arabic Typesetting" panose="03020402040406030203" pitchFamily="66" charset="-78"/>
              </a:rPr>
              <a:t>ها </a:t>
            </a:r>
            <a:r>
              <a:rPr lang="ar-SA" sz="4800" b="1" dirty="0">
                <a:latin typeface="Arabic Typesetting" panose="03020402040406030203" pitchFamily="66" charset="-78"/>
                <a:cs typeface="Arabic Typesetting" panose="03020402040406030203" pitchFamily="66" charset="-78"/>
              </a:rPr>
              <a:t>وفجأة</a:t>
            </a:r>
            <a:r>
              <a:rPr lang="ar-LB" sz="4800" b="1" dirty="0">
                <a:latin typeface="Arabic Typesetting" panose="03020402040406030203" pitchFamily="66" charset="-78"/>
                <a:cs typeface="Arabic Typesetting" panose="03020402040406030203" pitchFamily="66" charset="-78"/>
              </a:rPr>
              <a:t>ً</a:t>
            </a:r>
            <a:r>
              <a:rPr lang="ar-SA" sz="4800" b="1" dirty="0">
                <a:latin typeface="Arabic Typesetting" panose="03020402040406030203" pitchFamily="66" charset="-78"/>
                <a:cs typeface="Arabic Typesetting" panose="03020402040406030203" pitchFamily="66" charset="-78"/>
              </a:rPr>
              <a:t> أقفل باب المغارة، وحاول عمّ</a:t>
            </a:r>
            <a:r>
              <a:rPr lang="ar-LB" sz="4800" b="1" dirty="0">
                <a:latin typeface="Arabic Typesetting" panose="03020402040406030203" pitchFamily="66" charset="-78"/>
                <a:cs typeface="Arabic Typesetting" panose="03020402040406030203" pitchFamily="66" charset="-78"/>
              </a:rPr>
              <a:t>ه</a:t>
            </a:r>
            <a:r>
              <a:rPr lang="ar-SA" sz="4800" b="1" dirty="0">
                <a:latin typeface="Arabic Typesetting" panose="03020402040406030203" pitchFamily="66" charset="-78"/>
                <a:cs typeface="Arabic Typesetting" panose="03020402040406030203" pitchFamily="66" charset="-78"/>
              </a:rPr>
              <a:t> فتح الباب ولكنّ</a:t>
            </a:r>
            <a:r>
              <a:rPr lang="ar-LB" sz="4800" b="1" dirty="0">
                <a:latin typeface="Arabic Typesetting" panose="03020402040406030203" pitchFamily="66" charset="-78"/>
                <a:cs typeface="Arabic Typesetting" panose="03020402040406030203" pitchFamily="66" charset="-78"/>
              </a:rPr>
              <a:t> محاولاته باءت بالفشل</a:t>
            </a:r>
            <a:r>
              <a:rPr lang="ar-SA" sz="4800" b="1" dirty="0">
                <a:latin typeface="Arabic Typesetting" panose="03020402040406030203" pitchFamily="66" charset="-78"/>
                <a:cs typeface="Arabic Typesetting" panose="03020402040406030203" pitchFamily="66" charset="-78"/>
              </a:rPr>
              <a:t>، فتركه ولم يهتم</a:t>
            </a:r>
            <a:r>
              <a:rPr lang="ar-LB" sz="4800" b="1" dirty="0">
                <a:latin typeface="Arabic Typesetting" panose="03020402040406030203" pitchFamily="66" charset="-78"/>
                <a:cs typeface="Arabic Typesetting" panose="03020402040406030203" pitchFamily="66" charset="-78"/>
              </a:rPr>
              <a:t>َّ</a:t>
            </a:r>
            <a:r>
              <a:rPr lang="ar-SA" sz="4800" b="1" dirty="0">
                <a:latin typeface="Arabic Typesetting" panose="03020402040406030203" pitchFamily="66" charset="-78"/>
                <a:cs typeface="Arabic Typesetting" panose="03020402040406030203" pitchFamily="66" charset="-78"/>
              </a:rPr>
              <a:t> لأمره</a:t>
            </a:r>
            <a:r>
              <a:rPr lang="ar-LB" sz="4800" b="1" dirty="0">
                <a:latin typeface="Arabic Typesetting" panose="03020402040406030203" pitchFamily="66" charset="-78"/>
                <a:cs typeface="Arabic Typesetting" panose="03020402040406030203" pitchFamily="66" charset="-78"/>
              </a:rPr>
              <a:t>.</a:t>
            </a:r>
            <a:endParaRPr lang="en-US" sz="4800"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77149" y="1717767"/>
            <a:ext cx="5334000" cy="3556000"/>
          </a:xfrm>
        </p:spPr>
      </p:pic>
    </p:spTree>
    <p:extLst>
      <p:ext uri="{BB962C8B-B14F-4D97-AF65-F5344CB8AC3E}">
        <p14:creationId xmlns:p14="http://schemas.microsoft.com/office/powerpoint/2010/main" val="218335593"/>
      </p:ext>
    </p:extLst>
  </p:cSld>
  <p:clrMapOvr>
    <a:masterClrMapping/>
  </p:clrMapOvr>
  <mc:AlternateContent xmlns:mc="http://schemas.openxmlformats.org/markup-compatibility/2006" xmlns:p14="http://schemas.microsoft.com/office/powerpoint/2010/main">
    <mc:Choice Requires="p14">
      <p:transition p14:dur="10" advClick="0" advTm="12000">
        <p14:doors dir="vert"/>
      </p:transition>
    </mc:Choice>
    <mc:Fallback xmlns="">
      <p:transition advClick="0" advTm="12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LB" sz="7200" b="1" dirty="0">
                <a:latin typeface="Arabic Typesetting" panose="03020402040406030203" pitchFamily="66" charset="-78"/>
                <a:cs typeface="Arabic Typesetting" panose="03020402040406030203" pitchFamily="66" charset="-78"/>
              </a:rPr>
              <a:t>شخصيّة علاء الدّين</a:t>
            </a:r>
            <a:endParaRPr lang="en-US" sz="7200" b="1"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sz="half" idx="1"/>
          </p:nvPr>
        </p:nvSpPr>
        <p:spPr>
          <a:xfrm>
            <a:off x="738052" y="2194559"/>
            <a:ext cx="5334000" cy="4024125"/>
          </a:xfrm>
        </p:spPr>
        <p:txBody>
          <a:bodyPr>
            <a:normAutofit/>
          </a:bodyPr>
          <a:lstStyle/>
          <a:p>
            <a:pPr marL="0" indent="0" algn="r">
              <a:buNone/>
            </a:pPr>
            <a:r>
              <a:rPr lang="ar-LB" sz="4800" dirty="0">
                <a:latin typeface="Arabic Typesetting" panose="03020402040406030203" pitchFamily="66" charset="-78"/>
                <a:cs typeface="Arabic Typesetting" panose="03020402040406030203" pitchFamily="66" charset="-78"/>
              </a:rPr>
              <a:t>ظهر علاء الدّين ك</a:t>
            </a:r>
            <a:r>
              <a:rPr lang="ar-SA" sz="4800" dirty="0">
                <a:latin typeface="Arabic Typesetting" panose="03020402040406030203" pitchFamily="66" charset="-78"/>
                <a:cs typeface="Arabic Typesetting" panose="03020402040406030203" pitchFamily="66" charset="-78"/>
              </a:rPr>
              <a:t>شخص</a:t>
            </a:r>
            <a:r>
              <a:rPr lang="ar-LB" sz="4800" dirty="0">
                <a:latin typeface="Arabic Typesetting" panose="03020402040406030203" pitchFamily="66" charset="-78"/>
                <a:cs typeface="Arabic Typesetting" panose="03020402040406030203" pitchFamily="66" charset="-78"/>
              </a:rPr>
              <a:t>ٍ</a:t>
            </a:r>
            <a:r>
              <a:rPr lang="ar-SA" sz="4800" dirty="0">
                <a:latin typeface="Arabic Typesetting" panose="03020402040406030203" pitchFamily="66" charset="-78"/>
                <a:cs typeface="Arabic Typesetting" panose="03020402040406030203" pitchFamily="66" charset="-78"/>
              </a:rPr>
              <a:t> ذكي</a:t>
            </a:r>
            <a:r>
              <a:rPr lang="ar-LB" sz="4800" dirty="0">
                <a:latin typeface="Arabic Typesetting" panose="03020402040406030203" pitchFamily="66" charset="-78"/>
                <a:cs typeface="Arabic Typesetting" panose="03020402040406030203" pitchFamily="66" charset="-78"/>
              </a:rPr>
              <a:t>ٍّ</a:t>
            </a:r>
            <a:r>
              <a:rPr lang="ar-SA" sz="4800" dirty="0">
                <a:latin typeface="Arabic Typesetting" panose="03020402040406030203" pitchFamily="66" charset="-78"/>
                <a:cs typeface="Arabic Typesetting" panose="03020402040406030203" pitchFamily="66" charset="-78"/>
              </a:rPr>
              <a:t> </a:t>
            </a:r>
            <a:r>
              <a:rPr lang="ar-LB" sz="4800" dirty="0">
                <a:latin typeface="Arabic Typesetting" panose="03020402040406030203" pitchFamily="66" charset="-78"/>
                <a:cs typeface="Arabic Typesetting" panose="03020402040406030203" pitchFamily="66" charset="-78"/>
              </a:rPr>
              <a:t>و</a:t>
            </a:r>
            <a:r>
              <a:rPr lang="ar-SA" sz="4800" dirty="0">
                <a:latin typeface="Arabic Typesetting" panose="03020402040406030203" pitchFamily="66" charset="-78"/>
                <a:cs typeface="Arabic Typesetting" panose="03020402040406030203" pitchFamily="66" charset="-78"/>
              </a:rPr>
              <a:t>صبور</a:t>
            </a:r>
            <a:r>
              <a:rPr lang="ar-LB" sz="4800" dirty="0">
                <a:latin typeface="Arabic Typesetting" panose="03020402040406030203" pitchFamily="66" charset="-78"/>
                <a:cs typeface="Arabic Typesetting" panose="03020402040406030203" pitchFamily="66" charset="-78"/>
              </a:rPr>
              <a:t>ٍ</a:t>
            </a:r>
            <a:r>
              <a:rPr lang="ar-SA" sz="4800" dirty="0">
                <a:latin typeface="Arabic Typesetting" panose="03020402040406030203" pitchFamily="66" charset="-78"/>
                <a:cs typeface="Arabic Typesetting" panose="03020402040406030203" pitchFamily="66" charset="-78"/>
              </a:rPr>
              <a:t> لأبعد الحدود</a:t>
            </a:r>
            <a:r>
              <a:rPr lang="ar-LB" sz="4800" dirty="0">
                <a:latin typeface="Arabic Typesetting" panose="03020402040406030203" pitchFamily="66" charset="-78"/>
                <a:cs typeface="Arabic Typesetting" panose="03020402040406030203" pitchFamily="66" charset="-78"/>
              </a:rPr>
              <a:t>،</a:t>
            </a:r>
            <a:r>
              <a:rPr lang="ar-SA" sz="4800" dirty="0">
                <a:latin typeface="Arabic Typesetting" panose="03020402040406030203" pitchFamily="66" charset="-78"/>
                <a:cs typeface="Arabic Typesetting" panose="03020402040406030203" pitchFamily="66" charset="-78"/>
              </a:rPr>
              <a:t> وتمت</a:t>
            </a:r>
            <a:r>
              <a:rPr lang="ar-LB" sz="4800" dirty="0">
                <a:latin typeface="Arabic Typesetting" panose="03020402040406030203" pitchFamily="66" charset="-78"/>
                <a:cs typeface="Arabic Typesetting" panose="03020402040406030203" pitchFamily="66" charset="-78"/>
              </a:rPr>
              <a:t>ّ</a:t>
            </a:r>
            <a:r>
              <a:rPr lang="ar-SA" sz="4800" dirty="0">
                <a:latin typeface="Arabic Typesetting" panose="03020402040406030203" pitchFamily="66" charset="-78"/>
                <a:cs typeface="Arabic Typesetting" panose="03020402040406030203" pitchFamily="66" charset="-78"/>
              </a:rPr>
              <a:t>ع </a:t>
            </a:r>
            <a:r>
              <a:rPr lang="ar-LB" sz="4800" dirty="0">
                <a:latin typeface="Arabic Typesetting" panose="03020402040406030203" pitchFamily="66" charset="-78"/>
                <a:cs typeface="Arabic Typesetting" panose="03020402040406030203" pitchFamily="66" charset="-78"/>
              </a:rPr>
              <a:t>بصبرٍ</a:t>
            </a:r>
            <a:r>
              <a:rPr lang="ar-SA" sz="4800" dirty="0">
                <a:latin typeface="Arabic Typesetting" panose="03020402040406030203" pitchFamily="66" charset="-78"/>
                <a:cs typeface="Arabic Typesetting" panose="03020402040406030203" pitchFamily="66" charset="-78"/>
              </a:rPr>
              <a:t> كبير</a:t>
            </a:r>
            <a:r>
              <a:rPr lang="ar-LB" sz="4800" dirty="0">
                <a:latin typeface="Arabic Typesetting" panose="03020402040406030203" pitchFamily="66" charset="-78"/>
                <a:cs typeface="Arabic Typesetting" panose="03020402040406030203" pitchFamily="66" charset="-78"/>
              </a:rPr>
              <a:t>ٍ،</a:t>
            </a:r>
            <a:r>
              <a:rPr lang="ar-SA" sz="4800" dirty="0">
                <a:latin typeface="Arabic Typesetting" panose="03020402040406030203" pitchFamily="66" charset="-78"/>
                <a:cs typeface="Arabic Typesetting" panose="03020402040406030203" pitchFamily="66" charset="-78"/>
              </a:rPr>
              <a:t> </a:t>
            </a:r>
            <a:r>
              <a:rPr lang="ar-LB" sz="4800" dirty="0">
                <a:latin typeface="Arabic Typesetting" panose="03020402040406030203" pitchFamily="66" charset="-78"/>
                <a:cs typeface="Arabic Typesetting" panose="03020402040406030203" pitchFamily="66" charset="-78"/>
              </a:rPr>
              <a:t>ما ج</a:t>
            </a:r>
            <a:r>
              <a:rPr lang="ar-SA" sz="4800" dirty="0">
                <a:latin typeface="Arabic Typesetting" panose="03020402040406030203" pitchFamily="66" charset="-78"/>
                <a:cs typeface="Arabic Typesetting" panose="03020402040406030203" pitchFamily="66" charset="-78"/>
              </a:rPr>
              <a:t>عله ينتظر أي</a:t>
            </a:r>
            <a:r>
              <a:rPr lang="ar-LB" sz="4800" dirty="0">
                <a:latin typeface="Arabic Typesetting" panose="03020402040406030203" pitchFamily="66" charset="-78"/>
                <a:cs typeface="Arabic Typesetting" panose="03020402040406030203" pitchFamily="66" charset="-78"/>
              </a:rPr>
              <a:t>ّ</a:t>
            </a:r>
            <a:r>
              <a:rPr lang="ar-SA" sz="4800" dirty="0">
                <a:latin typeface="Arabic Typesetting" panose="03020402040406030203" pitchFamily="66" charset="-78"/>
                <a:cs typeface="Arabic Typesetting" panose="03020402040406030203" pitchFamily="66" charset="-78"/>
              </a:rPr>
              <a:t> شيء</a:t>
            </a:r>
            <a:r>
              <a:rPr lang="ar-LB" sz="4800" dirty="0">
                <a:latin typeface="Arabic Typesetting" panose="03020402040406030203" pitchFamily="66" charset="-78"/>
                <a:cs typeface="Arabic Typesetting" panose="03020402040406030203" pitchFamily="66" charset="-78"/>
              </a:rPr>
              <a:t>ٍ من</a:t>
            </a:r>
            <a:r>
              <a:rPr lang="ar-SA" sz="4800" dirty="0">
                <a:latin typeface="Arabic Typesetting" panose="03020402040406030203" pitchFamily="66" charset="-78"/>
                <a:cs typeface="Arabic Typesetting" panose="03020402040406030203" pitchFamily="66" charset="-78"/>
              </a:rPr>
              <a:t> دون أن يمل</a:t>
            </a:r>
            <a:r>
              <a:rPr lang="ar-LB" sz="4800" dirty="0">
                <a:latin typeface="Arabic Typesetting" panose="03020402040406030203" pitchFamily="66" charset="-78"/>
                <a:cs typeface="Arabic Typesetting" panose="03020402040406030203" pitchFamily="66" charset="-78"/>
              </a:rPr>
              <a:t>َّ، إلى أن وجد المصباح السّحريّ الّذي أخرجه من المغارة</a:t>
            </a:r>
            <a:r>
              <a:rPr lang="ar-SA" sz="4800" dirty="0">
                <a:latin typeface="Arabic Typesetting" panose="03020402040406030203" pitchFamily="66" charset="-78"/>
                <a:cs typeface="Arabic Typesetting" panose="03020402040406030203" pitchFamily="66" charset="-78"/>
              </a:rPr>
              <a:t>. </a:t>
            </a:r>
            <a:endParaRPr lang="en-US" sz="4800" dirty="0">
              <a:latin typeface="Arabic Typesetting" panose="03020402040406030203" pitchFamily="66" charset="-78"/>
              <a:cs typeface="Arabic Typesetting" panose="03020402040406030203" pitchFamily="66" charset="-78"/>
            </a:endParaRPr>
          </a:p>
          <a:p>
            <a:pPr marL="0" indent="0" algn="r">
              <a:buNone/>
            </a:pPr>
            <a:endParaRPr lang="en-US" dirty="0"/>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37961" y="2234617"/>
            <a:ext cx="5334000" cy="3002403"/>
          </a:xfrm>
        </p:spPr>
      </p:pic>
    </p:spTree>
    <p:extLst>
      <p:ext uri="{BB962C8B-B14F-4D97-AF65-F5344CB8AC3E}">
        <p14:creationId xmlns:p14="http://schemas.microsoft.com/office/powerpoint/2010/main" val="2517697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p14:dur="10" advClick="0" advTm="12000">
        <p15:prstTrans prst="pageCurlDouble"/>
      </p:transition>
    </mc:Choice>
    <mc:Fallback xmlns="">
      <p:transition advClick="0" advTm="12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LB" sz="7200" b="1" dirty="0">
                <a:latin typeface="Arabic Typesetting" panose="03020402040406030203" pitchFamily="66" charset="-78"/>
                <a:cs typeface="Arabic Typesetting" panose="03020402040406030203" pitchFamily="66" charset="-78"/>
              </a:rPr>
              <a:t>ملخّص القصّة</a:t>
            </a:r>
            <a:endParaRPr lang="en-US" sz="7200" b="1" dirty="0"/>
          </a:p>
        </p:txBody>
      </p:sp>
      <p:sp>
        <p:nvSpPr>
          <p:cNvPr id="3" name="Content Placeholder 2"/>
          <p:cNvSpPr>
            <a:spLocks noGrp="1"/>
          </p:cNvSpPr>
          <p:nvPr>
            <p:ph sz="half" idx="1"/>
          </p:nvPr>
        </p:nvSpPr>
        <p:spPr>
          <a:xfrm>
            <a:off x="685800" y="2194559"/>
            <a:ext cx="5334000" cy="4153990"/>
          </a:xfrm>
        </p:spPr>
        <p:txBody>
          <a:bodyPr>
            <a:noAutofit/>
          </a:bodyPr>
          <a:lstStyle/>
          <a:p>
            <a:pPr marL="0" indent="0" algn="r">
              <a:buNone/>
            </a:pPr>
            <a:r>
              <a:rPr lang="ar-SA" sz="4400" dirty="0">
                <a:latin typeface="Arabic Typesetting" panose="03020402040406030203" pitchFamily="66" charset="-78"/>
                <a:cs typeface="Arabic Typesetting" panose="03020402040406030203" pitchFamily="66" charset="-78"/>
              </a:rPr>
              <a:t>بذل أقصى جهد</a:t>
            </a:r>
            <a:r>
              <a:rPr lang="ar-LB" sz="4400" dirty="0">
                <a:latin typeface="Arabic Typesetting" panose="03020402040406030203" pitchFamily="66" charset="-78"/>
                <a:cs typeface="Arabic Typesetting" panose="03020402040406030203" pitchFamily="66" charset="-78"/>
              </a:rPr>
              <a:t>ٍ</a:t>
            </a:r>
            <a:r>
              <a:rPr lang="ar-SA" sz="4400" dirty="0">
                <a:latin typeface="Arabic Typesetting" panose="03020402040406030203" pitchFamily="66" charset="-78"/>
                <a:cs typeface="Arabic Typesetting" panose="03020402040406030203" pitchFamily="66" charset="-78"/>
              </a:rPr>
              <a:t> ممكن </a:t>
            </a:r>
            <a:r>
              <a:rPr lang="ar-LB" sz="4400" dirty="0">
                <a:latin typeface="Arabic Typesetting" panose="03020402040406030203" pitchFamily="66" charset="-78"/>
                <a:cs typeface="Arabic Typesetting" panose="03020402040406030203" pitchFamily="66" charset="-78"/>
              </a:rPr>
              <a:t>للزّواج من الأميرة الّتي يحبّها</a:t>
            </a:r>
            <a:r>
              <a:rPr lang="ar-SA" sz="4400" dirty="0">
                <a:latin typeface="Arabic Typesetting" panose="03020402040406030203" pitchFamily="66" charset="-78"/>
                <a:cs typeface="Arabic Typesetting" panose="03020402040406030203" pitchFamily="66" charset="-78"/>
              </a:rPr>
              <a:t>،</a:t>
            </a:r>
            <a:r>
              <a:rPr lang="ar-LB" sz="4400" dirty="0">
                <a:latin typeface="Arabic Typesetting" panose="03020402040406030203" pitchFamily="66" charset="-78"/>
                <a:cs typeface="Arabic Typesetting" panose="03020402040406030203" pitchFamily="66" charset="-78"/>
              </a:rPr>
              <a:t> واجه الرّفض من أبيها لأنّه شابٌّ فقيرٌ، فلجأ </a:t>
            </a:r>
            <a:r>
              <a:rPr lang="ar-SA" sz="4400" dirty="0">
                <a:latin typeface="Arabic Typesetting" panose="03020402040406030203" pitchFamily="66" charset="-78"/>
                <a:cs typeface="Arabic Typesetting" panose="03020402040406030203" pitchFamily="66" charset="-78"/>
              </a:rPr>
              <a:t> إلى طلب المساعدة من </a:t>
            </a:r>
            <a:r>
              <a:rPr lang="ar-LB" sz="4400" dirty="0">
                <a:latin typeface="Arabic Typesetting" panose="03020402040406030203" pitchFamily="66" charset="-78"/>
                <a:cs typeface="Arabic Typesetting" panose="03020402040406030203" pitchFamily="66" charset="-78"/>
              </a:rPr>
              <a:t>المارد الّذي جعل منه شابًّا  غنيًّا. ولكن رغم  أنّه أصبح يملك الكثير من المال، وقصرًا فخْمًا ظلّ </a:t>
            </a:r>
            <a:r>
              <a:rPr lang="ar-SA" sz="4400" dirty="0">
                <a:latin typeface="Arabic Typesetting" panose="03020402040406030203" pitchFamily="66" charset="-78"/>
                <a:cs typeface="Arabic Typesetting" panose="03020402040406030203" pitchFamily="66" charset="-78"/>
              </a:rPr>
              <a:t>شاب</a:t>
            </a:r>
            <a:r>
              <a:rPr lang="ar-LB" sz="4400" dirty="0">
                <a:latin typeface="Arabic Typesetting" panose="03020402040406030203" pitchFamily="66" charset="-78"/>
                <a:cs typeface="Arabic Typesetting" panose="03020402040406030203" pitchFamily="66" charset="-78"/>
              </a:rPr>
              <a:t>ًّا </a:t>
            </a:r>
            <a:r>
              <a:rPr lang="ar-SA" sz="4400" dirty="0">
                <a:latin typeface="Arabic Typesetting" panose="03020402040406030203" pitchFamily="66" charset="-78"/>
                <a:cs typeface="Arabic Typesetting" panose="03020402040406030203" pitchFamily="66" charset="-78"/>
              </a:rPr>
              <a:t>صادق</a:t>
            </a:r>
            <a:r>
              <a:rPr lang="ar-LB" sz="4400" dirty="0">
                <a:latin typeface="Arabic Typesetting" panose="03020402040406030203" pitchFamily="66" charset="-78"/>
                <a:cs typeface="Arabic Typesetting" panose="03020402040406030203" pitchFamily="66" charset="-78"/>
              </a:rPr>
              <a:t>ًا</a:t>
            </a:r>
            <a:r>
              <a:rPr lang="ar-SA" sz="4400" dirty="0">
                <a:latin typeface="Arabic Typesetting" panose="03020402040406030203" pitchFamily="66" charset="-78"/>
                <a:cs typeface="Arabic Typesetting" panose="03020402040406030203" pitchFamily="66" charset="-78"/>
              </a:rPr>
              <a:t>، وحسن الأخلاق</a:t>
            </a:r>
            <a:r>
              <a:rPr lang="ar-LB" sz="4400" dirty="0">
                <a:latin typeface="Arabic Typesetting" panose="03020402040406030203" pitchFamily="66" charset="-78"/>
                <a:cs typeface="Arabic Typesetting" panose="03020402040406030203" pitchFamily="66" charset="-78"/>
              </a:rPr>
              <a:t>.</a:t>
            </a:r>
            <a:r>
              <a:rPr lang="ar-SA" sz="4400" dirty="0">
                <a:latin typeface="Arabic Typesetting" panose="03020402040406030203" pitchFamily="66" charset="-78"/>
                <a:cs typeface="Arabic Typesetting" panose="03020402040406030203" pitchFamily="66" charset="-78"/>
              </a:rPr>
              <a:t> </a:t>
            </a:r>
            <a:endParaRPr lang="en-US" sz="4400" dirty="0">
              <a:latin typeface="Arabic Typesetting" panose="03020402040406030203" pitchFamily="66" charset="-78"/>
              <a:cs typeface="Arabic Typesetting" panose="03020402040406030203" pitchFamily="66" charset="-78"/>
            </a:endParaRPr>
          </a:p>
          <a:p>
            <a:pPr marL="0" indent="0" algn="r">
              <a:buNone/>
            </a:pPr>
            <a:endParaRPr lang="en-US" sz="4400" dirty="0">
              <a:latin typeface="Arabic Typesetting" panose="03020402040406030203" pitchFamily="66" charset="-78"/>
              <a:cs typeface="Arabic Typesetting" panose="03020402040406030203" pitchFamily="66" charset="-78"/>
            </a:endParaRPr>
          </a:p>
        </p:txBody>
      </p:sp>
      <p:pic>
        <p:nvPicPr>
          <p:cNvPr id="5"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2205831"/>
            <a:ext cx="5334000" cy="3711643"/>
          </a:xfrm>
        </p:spPr>
      </p:pic>
    </p:spTree>
    <p:extLst>
      <p:ext uri="{BB962C8B-B14F-4D97-AF65-F5344CB8AC3E}">
        <p14:creationId xmlns:p14="http://schemas.microsoft.com/office/powerpoint/2010/main" val="2047691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p14:dur="10" advClick="0" advTm="14000">
        <p15:prstTrans prst="curtains"/>
      </p:transition>
    </mc:Choice>
    <mc:Fallback xmlns="">
      <p:transition advClick="0" advTm="14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LB" sz="7200" b="1" dirty="0">
                <a:latin typeface="Arabic Typesetting" panose="03020402040406030203" pitchFamily="66" charset="-78"/>
                <a:cs typeface="Arabic Typesetting" panose="03020402040406030203" pitchFamily="66" charset="-78"/>
              </a:rPr>
              <a:t>العبرة</a:t>
            </a:r>
            <a:endParaRPr lang="en-US" sz="7200" b="1"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sz="half" idx="1"/>
          </p:nvPr>
        </p:nvSpPr>
        <p:spPr>
          <a:xfrm>
            <a:off x="672737" y="1894113"/>
            <a:ext cx="5334000" cy="4024125"/>
          </a:xfrm>
        </p:spPr>
        <p:txBody>
          <a:bodyPr/>
          <a:lstStyle/>
          <a:p>
            <a:pPr marL="0" indent="0" algn="r">
              <a:buNone/>
            </a:pPr>
            <a:r>
              <a:rPr lang="ar-SA" sz="4000" dirty="0">
                <a:latin typeface="Arabic Typesetting" panose="03020402040406030203" pitchFamily="66" charset="-78"/>
                <a:cs typeface="Arabic Typesetting" panose="03020402040406030203" pitchFamily="66" charset="-78"/>
              </a:rPr>
              <a:t>العِبرة من القصّة أن</a:t>
            </a:r>
            <a:r>
              <a:rPr lang="ar-LB" sz="4000" dirty="0">
                <a:latin typeface="Arabic Typesetting" panose="03020402040406030203" pitchFamily="66" charset="-78"/>
                <a:cs typeface="Arabic Typesetting" panose="03020402040406030203" pitchFamily="66" charset="-78"/>
              </a:rPr>
              <a:t>ّ</a:t>
            </a:r>
            <a:r>
              <a:rPr lang="ar-SA" sz="4000" dirty="0">
                <a:latin typeface="Arabic Typesetting" panose="03020402040406030203" pitchFamily="66" charset="-78"/>
                <a:cs typeface="Arabic Typesetting" panose="03020402040406030203" pitchFamily="66" charset="-78"/>
              </a:rPr>
              <a:t> الإنسان يجب عليه أن يبذل أقصى جهد</a:t>
            </a:r>
            <a:r>
              <a:rPr lang="ar-LB" sz="4000" dirty="0">
                <a:latin typeface="Arabic Typesetting" panose="03020402040406030203" pitchFamily="66" charset="-78"/>
                <a:cs typeface="Arabic Typesetting" panose="03020402040406030203" pitchFamily="66" charset="-78"/>
              </a:rPr>
              <a:t>ٍ</a:t>
            </a:r>
            <a:r>
              <a:rPr lang="ar-SA" sz="4000" dirty="0">
                <a:latin typeface="Arabic Typesetting" panose="03020402040406030203" pitchFamily="66" charset="-78"/>
                <a:cs typeface="Arabic Typesetting" panose="03020402040406030203" pitchFamily="66" charset="-78"/>
              </a:rPr>
              <a:t> ممكن في حل</a:t>
            </a:r>
            <a:r>
              <a:rPr lang="ar-LB" sz="4000" dirty="0">
                <a:latin typeface="Arabic Typesetting" panose="03020402040406030203" pitchFamily="66" charset="-78"/>
                <a:cs typeface="Arabic Typesetting" panose="03020402040406030203" pitchFamily="66" charset="-78"/>
              </a:rPr>
              <a:t>ّ</a:t>
            </a:r>
            <a:r>
              <a:rPr lang="ar-SA" sz="4000" dirty="0">
                <a:latin typeface="Arabic Typesetting" panose="03020402040406030203" pitchFamily="66" charset="-78"/>
                <a:cs typeface="Arabic Typesetting" panose="03020402040406030203" pitchFamily="66" charset="-78"/>
              </a:rPr>
              <a:t> مشاكله الخاصة، وألّا يلجأ إلى طلب المساعدة من الآخرين إلا إذا تعذ</a:t>
            </a:r>
            <a:r>
              <a:rPr lang="ar-LB" sz="4000" dirty="0">
                <a:latin typeface="Arabic Typesetting" panose="03020402040406030203" pitchFamily="66" charset="-78"/>
                <a:cs typeface="Arabic Typesetting" panose="03020402040406030203" pitchFamily="66" charset="-78"/>
              </a:rPr>
              <a:t>ّ</a:t>
            </a:r>
            <a:r>
              <a:rPr lang="ar-SA" sz="4000" dirty="0">
                <a:latin typeface="Arabic Typesetting" panose="03020402040406030203" pitchFamily="66" charset="-78"/>
                <a:cs typeface="Arabic Typesetting" panose="03020402040406030203" pitchFamily="66" charset="-78"/>
              </a:rPr>
              <a:t>ر عليه فعل أي</a:t>
            </a:r>
            <a:r>
              <a:rPr lang="ar-LB" sz="4000" dirty="0">
                <a:latin typeface="Arabic Typesetting" panose="03020402040406030203" pitchFamily="66" charset="-78"/>
                <a:cs typeface="Arabic Typesetting" panose="03020402040406030203" pitchFamily="66" charset="-78"/>
              </a:rPr>
              <a:t>ّ</a:t>
            </a:r>
            <a:r>
              <a:rPr lang="ar-SA" sz="4000" dirty="0">
                <a:latin typeface="Arabic Typesetting" panose="03020402040406030203" pitchFamily="66" charset="-78"/>
                <a:cs typeface="Arabic Typesetting" panose="03020402040406030203" pitchFamily="66" charset="-78"/>
              </a:rPr>
              <a:t> شيء</a:t>
            </a:r>
            <a:r>
              <a:rPr lang="ar-LB" sz="4000" dirty="0">
                <a:latin typeface="Arabic Typesetting" panose="03020402040406030203" pitchFamily="66" charset="-78"/>
                <a:cs typeface="Arabic Typesetting" panose="03020402040406030203" pitchFamily="66" charset="-78"/>
              </a:rPr>
              <a:t>ٍ</a:t>
            </a:r>
            <a:r>
              <a:rPr lang="ar-SA" sz="4000" dirty="0">
                <a:latin typeface="Arabic Typesetting" panose="03020402040406030203" pitchFamily="66" charset="-78"/>
                <a:cs typeface="Arabic Typesetting" panose="03020402040406030203" pitchFamily="66" charset="-78"/>
              </a:rPr>
              <a:t> تجاه ما يمر</a:t>
            </a:r>
            <a:r>
              <a:rPr lang="ar-LB" sz="4000" dirty="0">
                <a:latin typeface="Arabic Typesetting" panose="03020402040406030203" pitchFamily="66" charset="-78"/>
                <a:cs typeface="Arabic Typesetting" panose="03020402040406030203" pitchFamily="66" charset="-78"/>
              </a:rPr>
              <a:t>ّ</a:t>
            </a:r>
            <a:r>
              <a:rPr lang="ar-SA" sz="4000" dirty="0">
                <a:latin typeface="Arabic Typesetting" panose="03020402040406030203" pitchFamily="66" charset="-78"/>
                <a:cs typeface="Arabic Typesetting" panose="03020402040406030203" pitchFamily="66" charset="-78"/>
              </a:rPr>
              <a:t> به من أحداث</a:t>
            </a:r>
            <a:r>
              <a:rPr lang="ar-LB" sz="4000" dirty="0">
                <a:latin typeface="Arabic Typesetting" panose="03020402040406030203" pitchFamily="66" charset="-78"/>
                <a:cs typeface="Arabic Typesetting" panose="03020402040406030203" pitchFamily="66" charset="-78"/>
              </a:rPr>
              <a:t>ٍ</a:t>
            </a:r>
            <a:r>
              <a:rPr lang="ar-SA" sz="4000" dirty="0">
                <a:latin typeface="Arabic Typesetting" panose="03020402040406030203" pitchFamily="66" charset="-78"/>
                <a:cs typeface="Arabic Typesetting" panose="03020402040406030203" pitchFamily="66" charset="-78"/>
              </a:rPr>
              <a:t> ومواقف</a:t>
            </a:r>
            <a:r>
              <a:rPr lang="ar-LB" sz="4000" dirty="0">
                <a:latin typeface="Arabic Typesetting" panose="03020402040406030203" pitchFamily="66" charset="-78"/>
                <a:cs typeface="Arabic Typesetting" panose="03020402040406030203" pitchFamily="66" charset="-78"/>
              </a:rPr>
              <a:t>. وهذا ما جعلني أختار علاء الدّين كشخصية أتكلّم عنها لأنّه لم يستسلم في وجه المصاعب وحافظ على أخلاقه وطباعه.</a:t>
            </a:r>
            <a:endParaRPr lang="en-US" sz="4000" dirty="0">
              <a:latin typeface="Arabic Typesetting" panose="03020402040406030203" pitchFamily="66" charset="-78"/>
              <a:cs typeface="Arabic Typesetting" panose="03020402040406030203" pitchFamily="66" charset="-78"/>
            </a:endParaRPr>
          </a:p>
          <a:p>
            <a:pPr marL="0" indent="0" algn="r">
              <a:buNone/>
            </a:pPr>
            <a:endParaRPr lang="en-US" dirty="0"/>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200900" y="1894113"/>
            <a:ext cx="3839450" cy="4024313"/>
          </a:xfrm>
        </p:spPr>
      </p:pic>
    </p:spTree>
    <p:extLst>
      <p:ext uri="{BB962C8B-B14F-4D97-AF65-F5344CB8AC3E}">
        <p14:creationId xmlns:p14="http://schemas.microsoft.com/office/powerpoint/2010/main" val="1141782592"/>
      </p:ext>
    </p:extLst>
  </p:cSld>
  <p:clrMapOvr>
    <a:masterClrMapping/>
  </p:clrMapOvr>
  <mc:AlternateContent xmlns:mc="http://schemas.openxmlformats.org/markup-compatibility/2006" xmlns:p14="http://schemas.microsoft.com/office/powerpoint/2010/main">
    <mc:Choice Requires="p14">
      <p:transition p14:dur="10" advClick="0" advTm="13000">
        <p:wheel spokes="1"/>
      </p:transition>
    </mc:Choice>
    <mc:Fallback xmlns="">
      <p:transition advClick="0" advTm="13000">
        <p:wheel spokes="1"/>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7820774-B076-41BC-B2AA-FD6C62CF2BDC}"/>
              </a:ext>
            </a:extLst>
          </p:cNvPr>
          <p:cNvSpPr txBox="1"/>
          <p:nvPr/>
        </p:nvSpPr>
        <p:spPr>
          <a:xfrm>
            <a:off x="1034981" y="422030"/>
            <a:ext cx="9967964" cy="6247864"/>
          </a:xfrm>
          <a:prstGeom prst="rect">
            <a:avLst/>
          </a:prstGeom>
          <a:noFill/>
        </p:spPr>
        <p:txBody>
          <a:bodyPr wrap="square" rtlCol="0">
            <a:spAutoFit/>
          </a:bodyPr>
          <a:lstStyle/>
          <a:p>
            <a:pPr algn="ctr"/>
            <a:r>
              <a:rPr lang="ar-LB" sz="20000" dirty="0">
                <a:solidFill>
                  <a:srgbClr val="7030A0"/>
                </a:solidFill>
              </a:rPr>
              <a:t>شخصيّة</a:t>
            </a:r>
            <a:r>
              <a:rPr lang="ar-LB" sz="20000" dirty="0"/>
              <a:t> </a:t>
            </a:r>
            <a:r>
              <a:rPr lang="ar-LB" sz="20000" dirty="0">
                <a:solidFill>
                  <a:srgbClr val="0070C0"/>
                </a:solidFill>
              </a:rPr>
              <a:t>أعجبتني</a:t>
            </a:r>
            <a:r>
              <a:rPr lang="ar-LB" sz="20000" dirty="0">
                <a:solidFill>
                  <a:srgbClr val="FF0000"/>
                </a:solidFill>
              </a:rPr>
              <a:t>!</a:t>
            </a:r>
            <a:r>
              <a:rPr lang="ar-LB" sz="20000" dirty="0">
                <a:solidFill>
                  <a:srgbClr val="00B050"/>
                </a:solidFill>
              </a:rPr>
              <a:t>!</a:t>
            </a:r>
            <a:r>
              <a:rPr lang="ar-LB" sz="20000" dirty="0">
                <a:solidFill>
                  <a:srgbClr val="FFFF00"/>
                </a:solidFill>
              </a:rPr>
              <a:t>!</a:t>
            </a:r>
            <a:endParaRPr lang="fr-FR" sz="20000" dirty="0">
              <a:solidFill>
                <a:srgbClr val="FFFF00"/>
              </a:solidFill>
            </a:endParaRPr>
          </a:p>
        </p:txBody>
      </p:sp>
    </p:spTree>
    <p:extLst>
      <p:ext uri="{BB962C8B-B14F-4D97-AF65-F5344CB8AC3E}">
        <p14:creationId xmlns:p14="http://schemas.microsoft.com/office/powerpoint/2010/main" val="1082197382"/>
      </p:ext>
    </p:extLst>
  </p:cSld>
  <p:clrMapOvr>
    <a:masterClrMapping/>
  </p:clrMapOvr>
  <mc:AlternateContent xmlns:mc="http://schemas.openxmlformats.org/markup-compatibility/2006" xmlns:p14="http://schemas.microsoft.com/office/powerpoint/2010/main">
    <mc:Choice Requires="p14">
      <p:transition p14:dur="10" advClick="0" advTm="9000"/>
    </mc:Choice>
    <mc:Fallback xmlns="">
      <p:transition advClick="0" advTm="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D2FECB-F2B6-43A4-A7C7-2A9EBA500E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F2C891DF-911B-4939-A31F-58847DB3486C}"/>
              </a:ext>
            </a:extLst>
          </p:cNvPr>
          <p:cNvSpPr/>
          <p:nvPr/>
        </p:nvSpPr>
        <p:spPr>
          <a:xfrm>
            <a:off x="357555" y="450907"/>
            <a:ext cx="6248400" cy="954107"/>
          </a:xfrm>
          <a:prstGeom prst="rect">
            <a:avLst/>
          </a:prstGeom>
        </p:spPr>
        <p:txBody>
          <a:bodyPr wrap="square">
            <a:spAutoFit/>
          </a:bodyPr>
          <a:lstStyle/>
          <a:p>
            <a:pPr algn="r"/>
            <a:r>
              <a:rPr lang="ar-LB" sz="2800" b="1" i="1" dirty="0"/>
              <a:t>علاء الّدين بطلٌ من أبطال القصص الخياليّة الشّرقيّة وهي أشهر قصص ألف ليلة و ليلةٍ.</a:t>
            </a:r>
            <a:endParaRPr lang="en-US" sz="2800" b="1" i="1" dirty="0"/>
          </a:p>
        </p:txBody>
      </p:sp>
      <p:sp>
        <p:nvSpPr>
          <p:cNvPr id="8" name="Rectangle 7">
            <a:extLst>
              <a:ext uri="{FF2B5EF4-FFF2-40B4-BE49-F238E27FC236}">
                <a16:creationId xmlns:a16="http://schemas.microsoft.com/office/drawing/2014/main" id="{FDE62D60-2B2A-4378-AE9C-98949F9C1D69}"/>
              </a:ext>
            </a:extLst>
          </p:cNvPr>
          <p:cNvSpPr/>
          <p:nvPr/>
        </p:nvSpPr>
        <p:spPr>
          <a:xfrm>
            <a:off x="-291404" y="5022098"/>
            <a:ext cx="6591719" cy="1384995"/>
          </a:xfrm>
          <a:prstGeom prst="rect">
            <a:avLst/>
          </a:prstGeom>
        </p:spPr>
        <p:txBody>
          <a:bodyPr wrap="square">
            <a:spAutoFit/>
          </a:bodyPr>
          <a:lstStyle/>
          <a:p>
            <a:pPr algn="r"/>
            <a:r>
              <a:rPr lang="ar-LB" sz="2800" b="1" i="1" dirty="0"/>
              <a:t>يُعدّ علاء الدين من أظرف الشّخصيّات و أجملها، بسبب تقديمه مواقف فكاهيّة و مُضحكة، فضلًا عن حماسه و رومنسيّته.                              </a:t>
            </a:r>
          </a:p>
        </p:txBody>
      </p:sp>
    </p:spTree>
    <p:extLst>
      <p:ext uri="{BB962C8B-B14F-4D97-AF65-F5344CB8AC3E}">
        <p14:creationId xmlns:p14="http://schemas.microsoft.com/office/powerpoint/2010/main" val="174378876"/>
      </p:ext>
    </p:extLst>
  </p:cSld>
  <p:clrMapOvr>
    <a:masterClrMapping/>
  </p:clrMapOvr>
  <mc:AlternateContent xmlns:mc="http://schemas.openxmlformats.org/markup-compatibility/2006" xmlns:p14="http://schemas.microsoft.com/office/powerpoint/2010/main">
    <mc:Choice Requires="p14">
      <p:transition p14:dur="10" advClick="0" advTm="12000">
        <p14:shred/>
      </p:transition>
    </mc:Choice>
    <mc:Fallback xmlns="">
      <p:transition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6">
                                            <p:txEl>
                                              <p:pRg st="0" end="0"/>
                                            </p:txEl>
                                          </p:spTgt>
                                        </p:tgtEl>
                                        <p:attrNameLst>
                                          <p:attrName>r</p:attrName>
                                        </p:attrNameLst>
                                      </p:cBhvr>
                                    </p:animRot>
                                    <p:animRot by="-240000">
                                      <p:cBhvr>
                                        <p:cTn id="7" dur="200" fill="hold">
                                          <p:stCondLst>
                                            <p:cond delay="200"/>
                                          </p:stCondLst>
                                        </p:cTn>
                                        <p:tgtEl>
                                          <p:spTgt spid="6">
                                            <p:txEl>
                                              <p:pRg st="0" end="0"/>
                                            </p:txEl>
                                          </p:spTgt>
                                        </p:tgtEl>
                                        <p:attrNameLst>
                                          <p:attrName>r</p:attrName>
                                        </p:attrNameLst>
                                      </p:cBhvr>
                                    </p:animRot>
                                    <p:animRot by="240000">
                                      <p:cBhvr>
                                        <p:cTn id="8" dur="200" fill="hold">
                                          <p:stCondLst>
                                            <p:cond delay="400"/>
                                          </p:stCondLst>
                                        </p:cTn>
                                        <p:tgtEl>
                                          <p:spTgt spid="6">
                                            <p:txEl>
                                              <p:pRg st="0" end="0"/>
                                            </p:txEl>
                                          </p:spTgt>
                                        </p:tgtEl>
                                        <p:attrNameLst>
                                          <p:attrName>r</p:attrName>
                                        </p:attrNameLst>
                                      </p:cBhvr>
                                    </p:animRot>
                                    <p:animRot by="-240000">
                                      <p:cBhvr>
                                        <p:cTn id="9" dur="200" fill="hold">
                                          <p:stCondLst>
                                            <p:cond delay="600"/>
                                          </p:stCondLst>
                                        </p:cTn>
                                        <p:tgtEl>
                                          <p:spTgt spid="6">
                                            <p:txEl>
                                              <p:pRg st="0" end="0"/>
                                            </p:txEl>
                                          </p:spTgt>
                                        </p:tgtEl>
                                        <p:attrNameLst>
                                          <p:attrName>r</p:attrName>
                                        </p:attrNameLst>
                                      </p:cBhvr>
                                    </p:animRot>
                                    <p:animRot by="120000">
                                      <p:cBhvr>
                                        <p:cTn id="10" dur="200" fill="hold">
                                          <p:stCondLst>
                                            <p:cond delay="800"/>
                                          </p:stCondLst>
                                        </p:cTn>
                                        <p:tgtEl>
                                          <p:spTgt spid="6">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 calcmode="lin" valueType="num">
                                      <p:cBhvr additive="base">
                                        <p:cTn id="1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02CB4D-A0B9-44AD-9B18-5D631F4ED5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ontent Placeholder 2">
            <a:extLst>
              <a:ext uri="{FF2B5EF4-FFF2-40B4-BE49-F238E27FC236}">
                <a16:creationId xmlns:a16="http://schemas.microsoft.com/office/drawing/2014/main" id="{A5A8677B-3D4E-4D66-939F-917232C84B70}"/>
              </a:ext>
            </a:extLst>
          </p:cNvPr>
          <p:cNvSpPr>
            <a:spLocks noGrp="1"/>
          </p:cNvSpPr>
          <p:nvPr>
            <p:ph idx="1"/>
          </p:nvPr>
        </p:nvSpPr>
        <p:spPr>
          <a:xfrm>
            <a:off x="2994409" y="160110"/>
            <a:ext cx="6029850" cy="1716361"/>
          </a:xfrm>
        </p:spPr>
        <p:txBody>
          <a:bodyPr>
            <a:noAutofit/>
          </a:bodyPr>
          <a:lstStyle/>
          <a:p>
            <a:pPr marL="0" indent="0" algn="r">
              <a:lnSpc>
                <a:spcPct val="110000"/>
              </a:lnSpc>
              <a:buNone/>
            </a:pPr>
            <a:r>
              <a:rPr lang="ar-LB" b="1" i="1" dirty="0"/>
              <a:t>علاء الدين إنسانٌ طيّبٌ و حنونٌ و يفكّر بالآخرين.  ليس كاذبًا و لا سارقًا،  و لم يكن لديه نوايا خبيثة.  لا يعرف الغدر، وهو طموحٌ ومثابرٌ يَسْعى دومًا لتحقيق أحلامه. </a:t>
            </a:r>
            <a:endParaRPr lang="en-US" b="1" i="1" dirty="0"/>
          </a:p>
        </p:txBody>
      </p:sp>
      <p:sp>
        <p:nvSpPr>
          <p:cNvPr id="7" name="Rectangle 6">
            <a:extLst>
              <a:ext uri="{FF2B5EF4-FFF2-40B4-BE49-F238E27FC236}">
                <a16:creationId xmlns:a16="http://schemas.microsoft.com/office/drawing/2014/main" id="{84AFD725-EE0D-4A15-A61B-71471CEE7FE9}"/>
              </a:ext>
            </a:extLst>
          </p:cNvPr>
          <p:cNvSpPr/>
          <p:nvPr/>
        </p:nvSpPr>
        <p:spPr>
          <a:xfrm>
            <a:off x="-173332" y="1796432"/>
            <a:ext cx="5794548" cy="2246769"/>
          </a:xfrm>
          <a:prstGeom prst="rect">
            <a:avLst/>
          </a:prstGeom>
        </p:spPr>
        <p:txBody>
          <a:bodyPr wrap="square">
            <a:spAutoFit/>
          </a:bodyPr>
          <a:lstStyle/>
          <a:p>
            <a:pPr algn="r"/>
            <a:r>
              <a:rPr lang="ar-LB" sz="2800" b="1" i="1" dirty="0"/>
              <a:t>على الرّغم من فقره حافظ على قلبٍ طيّبٍ، كان مُخلصًا، ويفي دائمًا بوعوده.  كما أنّه شخصٌ مجازفٌ يتحمّل مسؤولية أخطائه عندما يرتكبها.  حاول أن يقول الحقيقة للأميرة قبل أن يُفضح أمره، ثم اعتذر لاحقاً عن خداعها. </a:t>
            </a:r>
          </a:p>
        </p:txBody>
      </p:sp>
      <p:sp>
        <p:nvSpPr>
          <p:cNvPr id="8" name="Rectangle 7">
            <a:extLst>
              <a:ext uri="{FF2B5EF4-FFF2-40B4-BE49-F238E27FC236}">
                <a16:creationId xmlns:a16="http://schemas.microsoft.com/office/drawing/2014/main" id="{FC859EDA-9109-4340-8739-FE6870021117}"/>
              </a:ext>
            </a:extLst>
          </p:cNvPr>
          <p:cNvSpPr/>
          <p:nvPr/>
        </p:nvSpPr>
        <p:spPr>
          <a:xfrm>
            <a:off x="160774" y="4933353"/>
            <a:ext cx="3252083" cy="954107"/>
          </a:xfrm>
          <a:prstGeom prst="rect">
            <a:avLst/>
          </a:prstGeom>
        </p:spPr>
        <p:txBody>
          <a:bodyPr wrap="square">
            <a:spAutoFit/>
          </a:bodyPr>
          <a:lstStyle/>
          <a:p>
            <a:pPr algn="r"/>
            <a:r>
              <a:rPr lang="ar-LB" sz="2800" b="1" i="1" dirty="0"/>
              <a:t>إِنّه فعلاً يستحقّ المصباح السّحريّ ليحقّق أمنياته. </a:t>
            </a:r>
            <a:endParaRPr lang="en-US" sz="2800" b="1" i="1" dirty="0"/>
          </a:p>
        </p:txBody>
      </p:sp>
    </p:spTree>
    <p:extLst>
      <p:ext uri="{BB962C8B-B14F-4D97-AF65-F5344CB8AC3E}">
        <p14:creationId xmlns:p14="http://schemas.microsoft.com/office/powerpoint/2010/main" val="2358966255"/>
      </p:ext>
    </p:extLst>
  </p:cSld>
  <p:clrMapOvr>
    <a:masterClrMapping/>
  </p:clrMapOvr>
  <mc:AlternateContent xmlns:mc="http://schemas.openxmlformats.org/markup-compatibility/2006" xmlns:p14="http://schemas.microsoft.com/office/powerpoint/2010/main">
    <mc:Choice Requires="p14">
      <p:transition p14:dur="10" advClick="0" advTm="14000">
        <p14:shred/>
      </p:transition>
    </mc:Choice>
    <mc:Fallback xmlns="">
      <p:transition advClick="0" advTm="1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anim calcmode="lin" valueType="num">
                                      <p:cBhvr>
                                        <p:cTn id="8" dur="2000" fill="hold"/>
                                        <p:tgtEl>
                                          <p:spTgt spid="6">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6">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wipe(down)">
                                      <p:cBhvr>
                                        <p:cTn id="14" dur="580">
                                          <p:stCondLst>
                                            <p:cond delay="0"/>
                                          </p:stCondLst>
                                        </p:cTn>
                                        <p:tgtEl>
                                          <p:spTgt spid="7">
                                            <p:txEl>
                                              <p:pRg st="0" end="0"/>
                                            </p:txEl>
                                          </p:spTgt>
                                        </p:tgtEl>
                                      </p:cBhvr>
                                    </p:animEffect>
                                    <p:anim calcmode="lin" valueType="num">
                                      <p:cBhvr>
                                        <p:cTn id="15" dur="1822" tmFilter="0,0; 0.14,0.36; 0.43,0.73; 0.71,0.91; 1.0,1.0">
                                          <p:stCondLst>
                                            <p:cond delay="0"/>
                                          </p:stCondLst>
                                        </p:cTn>
                                        <p:tgtEl>
                                          <p:spTgt spid="7">
                                            <p:txEl>
                                              <p:pRg st="0" end="0"/>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7">
                                            <p:txEl>
                                              <p:pRg st="0" end="0"/>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7">
                                            <p:txEl>
                                              <p:pRg st="0" end="0"/>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7">
                                            <p:txEl>
                                              <p:pRg st="0" end="0"/>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7">
                                            <p:txEl>
                                              <p:pRg st="0" end="0"/>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7">
                                            <p:txEl>
                                              <p:pRg st="0" end="0"/>
                                            </p:txEl>
                                          </p:spTgt>
                                        </p:tgtEl>
                                      </p:cBhvr>
                                      <p:to x="100000" y="60000"/>
                                    </p:animScale>
                                    <p:animScale>
                                      <p:cBhvr>
                                        <p:cTn id="21" dur="166" decel="50000">
                                          <p:stCondLst>
                                            <p:cond delay="676"/>
                                          </p:stCondLst>
                                        </p:cTn>
                                        <p:tgtEl>
                                          <p:spTgt spid="7">
                                            <p:txEl>
                                              <p:pRg st="0" end="0"/>
                                            </p:txEl>
                                          </p:spTgt>
                                        </p:tgtEl>
                                      </p:cBhvr>
                                      <p:to x="100000" y="100000"/>
                                    </p:animScale>
                                    <p:animScale>
                                      <p:cBhvr>
                                        <p:cTn id="22" dur="26">
                                          <p:stCondLst>
                                            <p:cond delay="1312"/>
                                          </p:stCondLst>
                                        </p:cTn>
                                        <p:tgtEl>
                                          <p:spTgt spid="7">
                                            <p:txEl>
                                              <p:pRg st="0" end="0"/>
                                            </p:txEl>
                                          </p:spTgt>
                                        </p:tgtEl>
                                      </p:cBhvr>
                                      <p:to x="100000" y="80000"/>
                                    </p:animScale>
                                    <p:animScale>
                                      <p:cBhvr>
                                        <p:cTn id="23" dur="166" decel="50000">
                                          <p:stCondLst>
                                            <p:cond delay="1338"/>
                                          </p:stCondLst>
                                        </p:cTn>
                                        <p:tgtEl>
                                          <p:spTgt spid="7">
                                            <p:txEl>
                                              <p:pRg st="0" end="0"/>
                                            </p:txEl>
                                          </p:spTgt>
                                        </p:tgtEl>
                                      </p:cBhvr>
                                      <p:to x="100000" y="100000"/>
                                    </p:animScale>
                                    <p:animScale>
                                      <p:cBhvr>
                                        <p:cTn id="24" dur="26">
                                          <p:stCondLst>
                                            <p:cond delay="1642"/>
                                          </p:stCondLst>
                                        </p:cTn>
                                        <p:tgtEl>
                                          <p:spTgt spid="7">
                                            <p:txEl>
                                              <p:pRg st="0" end="0"/>
                                            </p:txEl>
                                          </p:spTgt>
                                        </p:tgtEl>
                                      </p:cBhvr>
                                      <p:to x="100000" y="90000"/>
                                    </p:animScale>
                                    <p:animScale>
                                      <p:cBhvr>
                                        <p:cTn id="25" dur="166" decel="50000">
                                          <p:stCondLst>
                                            <p:cond delay="1668"/>
                                          </p:stCondLst>
                                        </p:cTn>
                                        <p:tgtEl>
                                          <p:spTgt spid="7">
                                            <p:txEl>
                                              <p:pRg st="0" end="0"/>
                                            </p:txEl>
                                          </p:spTgt>
                                        </p:tgtEl>
                                      </p:cBhvr>
                                      <p:to x="100000" y="100000"/>
                                    </p:animScale>
                                    <p:animScale>
                                      <p:cBhvr>
                                        <p:cTn id="26" dur="26">
                                          <p:stCondLst>
                                            <p:cond delay="1808"/>
                                          </p:stCondLst>
                                        </p:cTn>
                                        <p:tgtEl>
                                          <p:spTgt spid="7">
                                            <p:txEl>
                                              <p:pRg st="0" end="0"/>
                                            </p:txEl>
                                          </p:spTgt>
                                        </p:tgtEl>
                                      </p:cBhvr>
                                      <p:to x="100000" y="95000"/>
                                    </p:animScale>
                                    <p:animScale>
                                      <p:cBhvr>
                                        <p:cTn id="27" dur="166" decel="50000">
                                          <p:stCondLst>
                                            <p:cond delay="1834"/>
                                          </p:stCondLst>
                                        </p:cTn>
                                        <p:tgtEl>
                                          <p:spTgt spid="7">
                                            <p:txEl>
                                              <p:pRg st="0" end="0"/>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34" presetClass="emph" presetSubtype="0" fill="hold" nodeType="clickEffect">
                                  <p:stCondLst>
                                    <p:cond delay="0"/>
                                  </p:stCondLst>
                                  <p:iterate type="lt">
                                    <p:tmPct val="10000"/>
                                  </p:iterate>
                                  <p:childTnLst>
                                    <p:animMotion origin="layout" path="M 2.08333E-6 -3.33333E-6 L 2.08333E-6 -0.07222 " pathEditMode="relative" rAng="0" ptsTypes="AA">
                                      <p:cBhvr>
                                        <p:cTn id="31" dur="250" accel="50000" decel="50000" autoRev="1" fill="hold">
                                          <p:stCondLst>
                                            <p:cond delay="0"/>
                                          </p:stCondLst>
                                        </p:cTn>
                                        <p:tgtEl>
                                          <p:spTgt spid="8">
                                            <p:txEl>
                                              <p:pRg st="0" end="0"/>
                                            </p:txEl>
                                          </p:spTgt>
                                        </p:tgtEl>
                                        <p:attrNameLst>
                                          <p:attrName>ppt_x</p:attrName>
                                          <p:attrName>ppt_y</p:attrName>
                                        </p:attrNameLst>
                                      </p:cBhvr>
                                      <p:rCtr x="0" y="-3611"/>
                                    </p:animMotion>
                                    <p:animRot by="1500000">
                                      <p:cBhvr>
                                        <p:cTn id="32" dur="125" fill="hold">
                                          <p:stCondLst>
                                            <p:cond delay="0"/>
                                          </p:stCondLst>
                                        </p:cTn>
                                        <p:tgtEl>
                                          <p:spTgt spid="8">
                                            <p:txEl>
                                              <p:pRg st="0" end="0"/>
                                            </p:txEl>
                                          </p:spTgt>
                                        </p:tgtEl>
                                        <p:attrNameLst>
                                          <p:attrName>r</p:attrName>
                                        </p:attrNameLst>
                                      </p:cBhvr>
                                    </p:animRot>
                                    <p:animRot by="-1500000">
                                      <p:cBhvr>
                                        <p:cTn id="33" dur="125" fill="hold">
                                          <p:stCondLst>
                                            <p:cond delay="125"/>
                                          </p:stCondLst>
                                        </p:cTn>
                                        <p:tgtEl>
                                          <p:spTgt spid="8">
                                            <p:txEl>
                                              <p:pRg st="0" end="0"/>
                                            </p:txEl>
                                          </p:spTgt>
                                        </p:tgtEl>
                                        <p:attrNameLst>
                                          <p:attrName>r</p:attrName>
                                        </p:attrNameLst>
                                      </p:cBhvr>
                                    </p:animRot>
                                    <p:animRot by="-1500000">
                                      <p:cBhvr>
                                        <p:cTn id="34" dur="125" fill="hold">
                                          <p:stCondLst>
                                            <p:cond delay="250"/>
                                          </p:stCondLst>
                                        </p:cTn>
                                        <p:tgtEl>
                                          <p:spTgt spid="8">
                                            <p:txEl>
                                              <p:pRg st="0" end="0"/>
                                            </p:txEl>
                                          </p:spTgt>
                                        </p:tgtEl>
                                        <p:attrNameLst>
                                          <p:attrName>r</p:attrName>
                                        </p:attrNameLst>
                                      </p:cBhvr>
                                    </p:animRot>
                                    <p:animRot by="1500000">
                                      <p:cBhvr>
                                        <p:cTn id="35" dur="125" fill="hold">
                                          <p:stCondLst>
                                            <p:cond delay="375"/>
                                          </p:stCondLst>
                                        </p:cTn>
                                        <p:tgtEl>
                                          <p:spTgt spid="8">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0C8C64-27DB-4AEC-B157-AAAD9A7324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B34A8E4A-218E-45D9-B3A1-CB120C19E9EE}"/>
              </a:ext>
            </a:extLst>
          </p:cNvPr>
          <p:cNvSpPr/>
          <p:nvPr/>
        </p:nvSpPr>
        <p:spPr>
          <a:xfrm>
            <a:off x="348258" y="272099"/>
            <a:ext cx="8098219" cy="1384995"/>
          </a:xfrm>
          <a:prstGeom prst="rect">
            <a:avLst/>
          </a:prstGeom>
        </p:spPr>
        <p:txBody>
          <a:bodyPr wrap="square">
            <a:spAutoFit/>
          </a:bodyPr>
          <a:lstStyle/>
          <a:p>
            <a:pPr algn="r"/>
            <a:r>
              <a:rPr lang="ar-LB" sz="2800" b="1" i="1" dirty="0"/>
              <a:t>شخصيّة علاء الدين رائعة جدًّا.                                           </a:t>
            </a:r>
          </a:p>
          <a:p>
            <a:pPr algn="r"/>
            <a:r>
              <a:rPr lang="ar-LB" sz="2800" b="1" i="1" dirty="0"/>
              <a:t> يعلّمنا أنّ الفقر ليس عيبًا، و الغنى ليس كلّ شيء. لكن نحن من نجلب المال، أمّا الطّيبة و الحنّية فلا نستطيع أن نشتريها بكنوز الدّنيا.</a:t>
            </a:r>
          </a:p>
        </p:txBody>
      </p:sp>
      <p:sp>
        <p:nvSpPr>
          <p:cNvPr id="7" name="Rectangle 6">
            <a:extLst>
              <a:ext uri="{FF2B5EF4-FFF2-40B4-BE49-F238E27FC236}">
                <a16:creationId xmlns:a16="http://schemas.microsoft.com/office/drawing/2014/main" id="{CBBF0D5C-88DA-4CFE-BF80-82351FC1AAE9}"/>
              </a:ext>
            </a:extLst>
          </p:cNvPr>
          <p:cNvSpPr/>
          <p:nvPr/>
        </p:nvSpPr>
        <p:spPr>
          <a:xfrm>
            <a:off x="170822" y="3565049"/>
            <a:ext cx="4070043" cy="1384995"/>
          </a:xfrm>
          <a:prstGeom prst="rect">
            <a:avLst/>
          </a:prstGeom>
        </p:spPr>
        <p:txBody>
          <a:bodyPr wrap="square">
            <a:spAutoFit/>
          </a:bodyPr>
          <a:lstStyle/>
          <a:p>
            <a:pPr algn="r"/>
            <a:r>
              <a:rPr lang="ar-LB" sz="2800" b="1" i="1" dirty="0"/>
              <a:t>الهدف من هذه القصّة: الصّدق في تعاملنا مع النّاس وتحريرهم من ظلم القدر. </a:t>
            </a:r>
            <a:endParaRPr lang="en-US" sz="2800" b="1" i="1" dirty="0"/>
          </a:p>
        </p:txBody>
      </p:sp>
    </p:spTree>
    <p:extLst>
      <p:ext uri="{BB962C8B-B14F-4D97-AF65-F5344CB8AC3E}">
        <p14:creationId xmlns:p14="http://schemas.microsoft.com/office/powerpoint/2010/main" val="997543072"/>
      </p:ext>
    </p:extLst>
  </p:cSld>
  <p:clrMapOvr>
    <a:masterClrMapping/>
  </p:clrMapOvr>
  <mc:AlternateContent xmlns:mc="http://schemas.openxmlformats.org/markup-compatibility/2006" xmlns:p14="http://schemas.microsoft.com/office/powerpoint/2010/main">
    <mc:Choice Requires="p14">
      <p:transition p14:dur="10" advClick="0" advTm="14000">
        <p14:shred/>
      </p:transition>
    </mc:Choice>
    <mc:Fallback xmlns="">
      <p:transition advClick="0" advTm="1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nodeType="clickEffect">
                                  <p:stCondLst>
                                    <p:cond delay="0"/>
                                  </p:stCondLst>
                                  <p:iterate type="lt">
                                    <p:tmPct val="10000"/>
                                  </p:iterate>
                                  <p:childTnLst>
                                    <p:animMotion origin="layout" path="M 4.58333E-6 -3.7037E-7 L 4.58333E-6 -0.07222 " pathEditMode="relative" rAng="0" ptsTypes="AA">
                                      <p:cBhvr>
                                        <p:cTn id="6" dur="250" accel="50000" decel="50000" autoRev="1" fill="hold">
                                          <p:stCondLst>
                                            <p:cond delay="0"/>
                                          </p:stCondLst>
                                        </p:cTn>
                                        <p:tgtEl>
                                          <p:spTgt spid="6">
                                            <p:txEl>
                                              <p:pRg st="0" end="0"/>
                                            </p:txEl>
                                          </p:spTgt>
                                        </p:tgtEl>
                                        <p:attrNameLst>
                                          <p:attrName>ppt_x</p:attrName>
                                          <p:attrName>ppt_y</p:attrName>
                                        </p:attrNameLst>
                                      </p:cBhvr>
                                      <p:rCtr x="0" y="-3611"/>
                                    </p:animMotion>
                                    <p:animRot by="1500000">
                                      <p:cBhvr>
                                        <p:cTn id="7" dur="125" fill="hold">
                                          <p:stCondLst>
                                            <p:cond delay="0"/>
                                          </p:stCondLst>
                                        </p:cTn>
                                        <p:tgtEl>
                                          <p:spTgt spid="6">
                                            <p:txEl>
                                              <p:pRg st="0" end="0"/>
                                            </p:txEl>
                                          </p:spTgt>
                                        </p:tgtEl>
                                        <p:attrNameLst>
                                          <p:attrName>r</p:attrName>
                                        </p:attrNameLst>
                                      </p:cBhvr>
                                    </p:animRot>
                                    <p:animRot by="-1500000">
                                      <p:cBhvr>
                                        <p:cTn id="8" dur="125" fill="hold">
                                          <p:stCondLst>
                                            <p:cond delay="125"/>
                                          </p:stCondLst>
                                        </p:cTn>
                                        <p:tgtEl>
                                          <p:spTgt spid="6">
                                            <p:txEl>
                                              <p:pRg st="0" end="0"/>
                                            </p:txEl>
                                          </p:spTgt>
                                        </p:tgtEl>
                                        <p:attrNameLst>
                                          <p:attrName>r</p:attrName>
                                        </p:attrNameLst>
                                      </p:cBhvr>
                                    </p:animRot>
                                    <p:animRot by="-1500000">
                                      <p:cBhvr>
                                        <p:cTn id="9" dur="125" fill="hold">
                                          <p:stCondLst>
                                            <p:cond delay="250"/>
                                          </p:stCondLst>
                                        </p:cTn>
                                        <p:tgtEl>
                                          <p:spTgt spid="6">
                                            <p:txEl>
                                              <p:pRg st="0" end="0"/>
                                            </p:txEl>
                                          </p:spTgt>
                                        </p:tgtEl>
                                        <p:attrNameLst>
                                          <p:attrName>r</p:attrName>
                                        </p:attrNameLst>
                                      </p:cBhvr>
                                    </p:animRot>
                                    <p:animRot by="1500000">
                                      <p:cBhvr>
                                        <p:cTn id="10" dur="125" fill="hold">
                                          <p:stCondLst>
                                            <p:cond delay="375"/>
                                          </p:stCondLst>
                                        </p:cTn>
                                        <p:tgtEl>
                                          <p:spTgt spid="6">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4" presetClass="emph" presetSubtype="0" fill="hold" nodeType="clickEffect">
                                  <p:stCondLst>
                                    <p:cond delay="0"/>
                                  </p:stCondLst>
                                  <p:iterate type="lt">
                                    <p:tmPct val="10000"/>
                                  </p:iterate>
                                  <p:childTnLst>
                                    <p:animMotion origin="layout" path="M -3.75E-6 2.59259E-6 L -3.75E-6 -0.07222 " pathEditMode="relative" rAng="0" ptsTypes="AA">
                                      <p:cBhvr>
                                        <p:cTn id="14" dur="250" accel="50000" decel="50000" autoRev="1" fill="hold">
                                          <p:stCondLst>
                                            <p:cond delay="0"/>
                                          </p:stCondLst>
                                        </p:cTn>
                                        <p:tgtEl>
                                          <p:spTgt spid="6">
                                            <p:txEl>
                                              <p:pRg st="1" end="1"/>
                                            </p:txEl>
                                          </p:spTgt>
                                        </p:tgtEl>
                                        <p:attrNameLst>
                                          <p:attrName>ppt_x</p:attrName>
                                          <p:attrName>ppt_y</p:attrName>
                                        </p:attrNameLst>
                                      </p:cBhvr>
                                      <p:rCtr x="0" y="-3611"/>
                                    </p:animMotion>
                                    <p:animRot by="1500000">
                                      <p:cBhvr>
                                        <p:cTn id="15" dur="125" fill="hold">
                                          <p:stCondLst>
                                            <p:cond delay="0"/>
                                          </p:stCondLst>
                                        </p:cTn>
                                        <p:tgtEl>
                                          <p:spTgt spid="6">
                                            <p:txEl>
                                              <p:pRg st="1" end="1"/>
                                            </p:txEl>
                                          </p:spTgt>
                                        </p:tgtEl>
                                        <p:attrNameLst>
                                          <p:attrName>r</p:attrName>
                                        </p:attrNameLst>
                                      </p:cBhvr>
                                    </p:animRot>
                                    <p:animRot by="-1500000">
                                      <p:cBhvr>
                                        <p:cTn id="16" dur="125" fill="hold">
                                          <p:stCondLst>
                                            <p:cond delay="125"/>
                                          </p:stCondLst>
                                        </p:cTn>
                                        <p:tgtEl>
                                          <p:spTgt spid="6">
                                            <p:txEl>
                                              <p:pRg st="1" end="1"/>
                                            </p:txEl>
                                          </p:spTgt>
                                        </p:tgtEl>
                                        <p:attrNameLst>
                                          <p:attrName>r</p:attrName>
                                        </p:attrNameLst>
                                      </p:cBhvr>
                                    </p:animRot>
                                    <p:animRot by="-1500000">
                                      <p:cBhvr>
                                        <p:cTn id="17" dur="125" fill="hold">
                                          <p:stCondLst>
                                            <p:cond delay="250"/>
                                          </p:stCondLst>
                                        </p:cTn>
                                        <p:tgtEl>
                                          <p:spTgt spid="6">
                                            <p:txEl>
                                              <p:pRg st="1" end="1"/>
                                            </p:txEl>
                                          </p:spTgt>
                                        </p:tgtEl>
                                        <p:attrNameLst>
                                          <p:attrName>r</p:attrName>
                                        </p:attrNameLst>
                                      </p:cBhvr>
                                    </p:animRot>
                                    <p:animRot by="1500000">
                                      <p:cBhvr>
                                        <p:cTn id="18" dur="125" fill="hold">
                                          <p:stCondLst>
                                            <p:cond delay="375"/>
                                          </p:stCondLst>
                                        </p:cTn>
                                        <p:tgtEl>
                                          <p:spTgt spid="6">
                                            <p:txEl>
                                              <p:pRg st="1" end="1"/>
                                            </p:txEl>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32" presetClass="emph" presetSubtype="0" fill="hold" grpId="0" nodeType="clickEffect">
                                  <p:stCondLst>
                                    <p:cond delay="0"/>
                                  </p:stCondLst>
                                  <p:childTnLst>
                                    <p:animRot by="120000">
                                      <p:cBhvr>
                                        <p:cTn id="22" dur="100" fill="hold">
                                          <p:stCondLst>
                                            <p:cond delay="0"/>
                                          </p:stCondLst>
                                        </p:cTn>
                                        <p:tgtEl>
                                          <p:spTgt spid="7"/>
                                        </p:tgtEl>
                                        <p:attrNameLst>
                                          <p:attrName>r</p:attrName>
                                        </p:attrNameLst>
                                      </p:cBhvr>
                                    </p:animRot>
                                    <p:animRot by="-240000">
                                      <p:cBhvr>
                                        <p:cTn id="23" dur="200" fill="hold">
                                          <p:stCondLst>
                                            <p:cond delay="200"/>
                                          </p:stCondLst>
                                        </p:cTn>
                                        <p:tgtEl>
                                          <p:spTgt spid="7"/>
                                        </p:tgtEl>
                                        <p:attrNameLst>
                                          <p:attrName>r</p:attrName>
                                        </p:attrNameLst>
                                      </p:cBhvr>
                                    </p:animRot>
                                    <p:animRot by="240000">
                                      <p:cBhvr>
                                        <p:cTn id="24" dur="200" fill="hold">
                                          <p:stCondLst>
                                            <p:cond delay="400"/>
                                          </p:stCondLst>
                                        </p:cTn>
                                        <p:tgtEl>
                                          <p:spTgt spid="7"/>
                                        </p:tgtEl>
                                        <p:attrNameLst>
                                          <p:attrName>r</p:attrName>
                                        </p:attrNameLst>
                                      </p:cBhvr>
                                    </p:animRot>
                                    <p:animRot by="-240000">
                                      <p:cBhvr>
                                        <p:cTn id="25" dur="200" fill="hold">
                                          <p:stCondLst>
                                            <p:cond delay="600"/>
                                          </p:stCondLst>
                                        </p:cTn>
                                        <p:tgtEl>
                                          <p:spTgt spid="7"/>
                                        </p:tgtEl>
                                        <p:attrNameLst>
                                          <p:attrName>r</p:attrName>
                                        </p:attrNameLst>
                                      </p:cBhvr>
                                    </p:animRot>
                                    <p:animRot by="120000">
                                      <p:cBhvr>
                                        <p:cTn id="26" dur="200" fill="hold">
                                          <p:stCondLst>
                                            <p:cond delay="8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D990098-BFB9-4583-8044-5DEA2E85AD47}"/>
              </a:ext>
            </a:extLst>
          </p:cNvPr>
          <p:cNvSpPr txBox="1"/>
          <p:nvPr/>
        </p:nvSpPr>
        <p:spPr>
          <a:xfrm>
            <a:off x="4803112" y="2080800"/>
            <a:ext cx="3848518" cy="3170099"/>
          </a:xfrm>
          <a:prstGeom prst="rect">
            <a:avLst/>
          </a:prstGeom>
          <a:noFill/>
        </p:spPr>
        <p:txBody>
          <a:bodyPr wrap="square" rtlCol="0">
            <a:spAutoFit/>
          </a:bodyPr>
          <a:lstStyle/>
          <a:p>
            <a:r>
              <a:rPr lang="ar-LB" sz="20000" dirty="0">
                <a:solidFill>
                  <a:srgbClr val="FF0000"/>
                </a:solidFill>
                <a:latin typeface="Aldhabi" panose="01000000000000000000" pitchFamily="2" charset="-78"/>
                <a:cs typeface="Aldhabi" panose="01000000000000000000" pitchFamily="2" charset="-78"/>
              </a:rPr>
              <a:t>شُكرًا</a:t>
            </a:r>
            <a:endParaRPr lang="fr-FR" sz="20000" dirty="0">
              <a:solidFill>
                <a:srgbClr val="FF0000"/>
              </a:solidFill>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2842109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Vapor Trail</Template>
  <TotalTime>295</TotalTime>
  <Words>695</Words>
  <Application>Microsoft Office PowerPoint</Application>
  <PresentationFormat>Widescreen</PresentationFormat>
  <Paragraphs>32</Paragraphs>
  <Slides>18</Slides>
  <Notes>1</Notes>
  <HiddenSlides>0</HiddenSlides>
  <MMClips>9</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Aldhabi</vt:lpstr>
      <vt:lpstr>Arabic Typesetting</vt:lpstr>
      <vt:lpstr>Arial</vt:lpstr>
      <vt:lpstr>Calibri</vt:lpstr>
      <vt:lpstr>Century Gothic</vt:lpstr>
      <vt:lpstr>Simplified Arabic</vt:lpstr>
      <vt:lpstr>Vapor Trail</vt:lpstr>
      <vt:lpstr>PowerPoint Presentation</vt:lpstr>
      <vt:lpstr>PowerPoint Presentation</vt:lpstr>
      <vt:lpstr>PowerPoint Presentation</vt:lpstr>
      <vt:lpstr>PowerPoint Presentation</vt:lpstr>
      <vt:lpstr>PowerPoint Presentation</vt:lpstr>
      <vt:lpstr>PowerPoint Presentation</vt:lpstr>
      <vt:lpstr>علاء الدّين و المصباح السّحريّ</vt:lpstr>
      <vt:lpstr>من هو علاء الدّين؟</vt:lpstr>
      <vt:lpstr>ماذا يعني اسم علاء الدّين؟</vt:lpstr>
      <vt:lpstr>ملخّص القصّة</vt:lpstr>
      <vt:lpstr>شخصيّة علاء الدّين</vt:lpstr>
      <vt:lpstr>ملخّص القصّة</vt:lpstr>
      <vt:lpstr>العبرة</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Rima Salem</dc:creator>
  <cp:lastModifiedBy>gretta jarjoura</cp:lastModifiedBy>
  <cp:revision>22</cp:revision>
  <dcterms:created xsi:type="dcterms:W3CDTF">2021-12-13T17:25:23Z</dcterms:created>
  <dcterms:modified xsi:type="dcterms:W3CDTF">2021-12-15T07:08:17Z</dcterms:modified>
</cp:coreProperties>
</file>