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sldIdLst>
    <p:sldId id="256" r:id="rId5"/>
    <p:sldId id="257" r:id="rId6"/>
    <p:sldId id="258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615B27-D69C-406D-B6AD-D9DA76E5A301}" v="24" dt="2020-12-10T18:35:41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496" autoAdjust="0"/>
  </p:normalViewPr>
  <p:slideViewPr>
    <p:cSldViewPr snapToGrid="0">
      <p:cViewPr varScale="1">
        <p:scale>
          <a:sx n="63" d="100"/>
          <a:sy n="63" d="100"/>
        </p:scale>
        <p:origin x="10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a Nahas" userId="S::s.nahas2@montlasalle.edu.lb::e3cd737d-483f-48a2-a23e-6f134acc439d" providerId="AD" clId="Web-{F9615B27-D69C-406D-B6AD-D9DA76E5A301}"/>
    <pc:docChg chg="modSld">
      <pc:chgData name="Sandra Nahas" userId="S::s.nahas2@montlasalle.edu.lb::e3cd737d-483f-48a2-a23e-6f134acc439d" providerId="AD" clId="Web-{F9615B27-D69C-406D-B6AD-D9DA76E5A301}" dt="2020-12-10T18:35:41.368" v="22" actId="1076"/>
      <pc:docMkLst>
        <pc:docMk/>
      </pc:docMkLst>
      <pc:sldChg chg="modSp">
        <pc:chgData name="Sandra Nahas" userId="S::s.nahas2@montlasalle.edu.lb::e3cd737d-483f-48a2-a23e-6f134acc439d" providerId="AD" clId="Web-{F9615B27-D69C-406D-B6AD-D9DA76E5A301}" dt="2020-12-10T18:34:35.008" v="16" actId="1076"/>
        <pc:sldMkLst>
          <pc:docMk/>
          <pc:sldMk cId="2448379723" sldId="256"/>
        </pc:sldMkLst>
        <pc:spChg chg="mod">
          <ac:chgData name="Sandra Nahas" userId="S::s.nahas2@montlasalle.edu.lb::e3cd737d-483f-48a2-a23e-6f134acc439d" providerId="AD" clId="Web-{F9615B27-D69C-406D-B6AD-D9DA76E5A301}" dt="2020-12-10T18:34:35.008" v="16" actId="1076"/>
          <ac:spMkLst>
            <pc:docMk/>
            <pc:sldMk cId="2448379723" sldId="256"/>
            <ac:spMk id="7" creationId="{00000000-0000-0000-0000-000000000000}"/>
          </ac:spMkLst>
        </pc:spChg>
      </pc:sldChg>
      <pc:sldChg chg="modSp">
        <pc:chgData name="Sandra Nahas" userId="S::s.nahas2@montlasalle.edu.lb::e3cd737d-483f-48a2-a23e-6f134acc439d" providerId="AD" clId="Web-{F9615B27-D69C-406D-B6AD-D9DA76E5A301}" dt="2020-12-10T18:35:41.368" v="22" actId="1076"/>
        <pc:sldMkLst>
          <pc:docMk/>
          <pc:sldMk cId="613067299" sldId="258"/>
        </pc:sldMkLst>
        <pc:spChg chg="mod">
          <ac:chgData name="Sandra Nahas" userId="S::s.nahas2@montlasalle.edu.lb::e3cd737d-483f-48a2-a23e-6f134acc439d" providerId="AD" clId="Web-{F9615B27-D69C-406D-B6AD-D9DA76E5A301}" dt="2020-12-10T18:35:41.368" v="22" actId="1076"/>
          <ac:spMkLst>
            <pc:docMk/>
            <pc:sldMk cId="613067299" sldId="258"/>
            <ac:spMk id="2" creationId="{00000000-0000-0000-0000-000000000000}"/>
          </ac:spMkLst>
        </pc:spChg>
      </pc:sldChg>
    </pc:docChg>
  </pc:docChgLst>
  <pc:docChgLst>
    <pc:chgData clId="Web-{F9615B27-D69C-406D-B6AD-D9DA76E5A301}"/>
    <pc:docChg chg="modSld">
      <pc:chgData name="" userId="" providerId="" clId="Web-{F9615B27-D69C-406D-B6AD-D9DA76E5A301}" dt="2020-12-10T18:33:20.085" v="1" actId="1076"/>
      <pc:docMkLst>
        <pc:docMk/>
      </pc:docMkLst>
      <pc:sldChg chg="modSp">
        <pc:chgData name="" userId="" providerId="" clId="Web-{F9615B27-D69C-406D-B6AD-D9DA76E5A301}" dt="2020-12-10T18:33:20.085" v="1" actId="1076"/>
        <pc:sldMkLst>
          <pc:docMk/>
          <pc:sldMk cId="2448379723" sldId="256"/>
        </pc:sldMkLst>
        <pc:spChg chg="mod">
          <ac:chgData name="" userId="" providerId="" clId="Web-{F9615B27-D69C-406D-B6AD-D9DA76E5A301}" dt="2020-12-10T18:33:20.085" v="1" actId="1076"/>
          <ac:spMkLst>
            <pc:docMk/>
            <pc:sldMk cId="2448379723" sldId="256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7539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83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2803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28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524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4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486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90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280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50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176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826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737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9274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925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887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1916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054DD3-A107-43FE-873B-0A0CC6164212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796BAB9-8E27-441D-9132-471F9CCAD0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8422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0409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475" y="5838849"/>
            <a:ext cx="349706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Arial Black"/>
                <a:cs typeface="Aldhabi"/>
              </a:rPr>
              <a:t>Marie-</a:t>
            </a:r>
            <a:r>
              <a:rPr lang="en-GB" sz="2400" dirty="0" err="1">
                <a:solidFill>
                  <a:schemeClr val="bg1"/>
                </a:solidFill>
                <a:latin typeface="Arial Black"/>
                <a:cs typeface="Aldhabi"/>
              </a:rPr>
              <a:t>rita</a:t>
            </a:r>
            <a:r>
              <a:rPr lang="en-GB" sz="2400" dirty="0">
                <a:solidFill>
                  <a:schemeClr val="bg1"/>
                </a:solidFill>
                <a:latin typeface="Arial Black"/>
                <a:cs typeface="Aldhabi"/>
              </a:rPr>
              <a:t> Kazan </a:t>
            </a:r>
            <a:endParaRPr lang="en-GB" sz="2400" dirty="0">
              <a:solidFill>
                <a:schemeClr val="bg1"/>
              </a:solidFill>
              <a:latin typeface="Arial Black"/>
              <a:cs typeface="Aldhabi" panose="01000000000000000000" pitchFamily="2" charset="-78"/>
            </a:endParaRPr>
          </a:p>
          <a:p>
            <a:r>
              <a:rPr lang="en-GB" sz="2400" dirty="0">
                <a:solidFill>
                  <a:schemeClr val="bg1"/>
                </a:solidFill>
                <a:latin typeface="Arial Black"/>
                <a:cs typeface="Aldhabi"/>
              </a:rPr>
              <a:t>Sandra Nahas</a:t>
            </a:r>
            <a:endParaRPr lang="en-GB" sz="2400" dirty="0">
              <a:solidFill>
                <a:schemeClr val="bg1"/>
              </a:solidFill>
              <a:latin typeface="Arial Black"/>
              <a:cs typeface="Aldhabi" panose="01000000000000000000" pitchFamily="2" charset="-78"/>
            </a:endParaRPr>
          </a:p>
          <a:p>
            <a:r>
              <a:rPr lang="en-GB" sz="2400" dirty="0">
                <a:solidFill>
                  <a:schemeClr val="bg1"/>
                </a:solidFill>
                <a:latin typeface="Arial Black"/>
                <a:cs typeface="Aldhabi"/>
              </a:rPr>
              <a:t>Mia </a:t>
            </a:r>
            <a:r>
              <a:rPr lang="en-GB" sz="2400" dirty="0" err="1" smtClean="0">
                <a:solidFill>
                  <a:schemeClr val="bg1"/>
                </a:solidFill>
                <a:latin typeface="Arial Black"/>
                <a:cs typeface="Aldhabi"/>
              </a:rPr>
              <a:t>Karam</a:t>
            </a:r>
            <a:r>
              <a:rPr lang="ar-LB" sz="2400" dirty="0" smtClean="0">
                <a:solidFill>
                  <a:schemeClr val="bg1"/>
                </a:solidFill>
                <a:latin typeface="Arial Black"/>
                <a:cs typeface="Aldhabi"/>
              </a:rPr>
              <a:t>  </a:t>
            </a:r>
            <a:r>
              <a:rPr lang="en-US" sz="2400" dirty="0" smtClean="0">
                <a:solidFill>
                  <a:schemeClr val="bg1"/>
                </a:solidFill>
                <a:latin typeface="Arial Black"/>
                <a:cs typeface="Aldhabi"/>
              </a:rPr>
              <a:t> 1S/3</a:t>
            </a:r>
            <a:endParaRPr lang="en-GB" sz="2400" dirty="0">
              <a:solidFill>
                <a:schemeClr val="bg1"/>
              </a:solidFill>
              <a:latin typeface="Arial Black"/>
              <a:cs typeface="Aldhabi"/>
            </a:endParaRPr>
          </a:p>
        </p:txBody>
      </p:sp>
    </p:spTree>
    <p:extLst>
      <p:ext uri="{BB962C8B-B14F-4D97-AF65-F5344CB8AC3E}">
        <p14:creationId xmlns:p14="http://schemas.microsoft.com/office/powerpoint/2010/main" val="2448379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 invX="1"/>
        <p:sndAc>
          <p:stSnd>
            <p:snd r:embed="rId2" name="whoosh.wav"/>
          </p:stSnd>
        </p:sndAc>
      </p:transition>
    </mc:Choice>
    <mc:Fallback xmlns="">
      <p:transition spd="slow">
        <p:fade/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8182" y="326570"/>
            <a:ext cx="5408024" cy="63746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496389" y="537644"/>
            <a:ext cx="5603965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LB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نحتفل باليوم العالميّ للّغة العربيّة </a:t>
            </a:r>
          </a:p>
          <a:p>
            <a:pPr algn="ctr"/>
            <a:r>
              <a:rPr lang="ar-LB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في  </a:t>
            </a:r>
            <a:r>
              <a:rPr lang="ar-LB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18 كانون </a:t>
            </a:r>
            <a:r>
              <a:rPr lang="ar-LB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الأوّل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6055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691" y="289636"/>
            <a:ext cx="12048307" cy="310854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Low" rtl="1"/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تُعدّ اللّغة العربيّة ركنًا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أركان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التّنوّع الثّقافيّ للبشريّة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وهي إحدى اللغات الأكثر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انتشارًا واستخدامًا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العالم، إذ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يتكلّمها يوميًّا ما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يزيد على 400 مليون نسمة من سكان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المعمورة.</a:t>
            </a:r>
            <a:endParaRPr lang="ar-LB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Low" rtl="1"/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ويتوزّع متحدّثو العربيّة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بين المنطقة العربية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وعديد من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المناطق الأخرى المجاورة كالأحواز وتركيا وتشاد ومالي السنغال وإرتيريا، حيث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إنّ للعربيّة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أهمية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كبيرة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لدى المسلمين، فهي لغة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مقدّسة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(لغة القرآن)، ولا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تتمّ الصّلاة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(وعبادات أخرى) في الإسلام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إلّا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بإتقان بعض من كلماتها. كما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أنّ العربيّة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كذلك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لغة رئيسيّة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لدى عدد من الكنائس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المسيحيّة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المنطقة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العربيّة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حيث كتب بها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أهمّ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الأعمال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الدّينيّة والفكريّة اليهوديّة </a:t>
            </a:r>
            <a:r>
              <a:rPr lang="ar-L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 </a:t>
            </a:r>
            <a:r>
              <a:rPr lang="ar-LB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العصور الوسطى.</a:t>
            </a:r>
            <a:r>
              <a:rPr lang="en-G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621" y="3931920"/>
            <a:ext cx="6936378" cy="29260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3709852"/>
            <a:ext cx="5255621" cy="2587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13067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2605" y="780314"/>
            <a:ext cx="11758137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rtl="1"/>
            <a:r>
              <a:rPr lang="ar-L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في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إطار دعم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تعدد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اللغات وتعدد الثقافات في الأمم المتحدة، اعتمدت إدارة الأمم المتحدة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للتّواصل العالميّ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— عُرفت سابقا باسم إدارة شؤون الإعلام —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قرارًا عشيّة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الاحتفال باليوم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الدّوليّ للّغة الأمّ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بالاحتفال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بكلّ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لغة من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اللّغات الرّسميّة الستّ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للأمم المتحدة. وبناء عليه،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تقرّر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الاحتفال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باللّغة العربيّة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في 18 كانون الأول/ديسمبر كونه اليوم الذي صدر فيه قرار الجمعية العامة 3190(د-28) المؤرخ 18 كانون الأول/ديسمبر 1973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المعنيّ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بإدخال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اللّغة العربيّة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ضمن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اللّغات الرّسميّة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ولغات العمل في الأمم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المتّحدة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.                                                                                  </a:t>
            </a:r>
          </a:p>
          <a:p>
            <a:pPr algn="just" rtl="1"/>
            <a:endParaRPr lang="ar-L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والغرض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من هذا اليوم هو إذكاء الوعي بتاريخ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اللّغة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وثقافتها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وتطوّرها 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من خلال إعداد برنامج أنشطة </a:t>
            </a:r>
            <a:r>
              <a:rPr lang="ar-L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وفعاليّات خاصّة</a:t>
            </a:r>
            <a:r>
              <a:rPr lang="ar-LB" sz="2400" b="1" dirty="0">
                <a:latin typeface="Arial" panose="020B0604020202020204" pitchFamily="34" charset="0"/>
                <a:cs typeface="Arial" panose="020B0604020202020204" pitchFamily="34" charset="0"/>
              </a:rPr>
              <a:t>.                                                                                                        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97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7186">
              <a:srgbClr val="48AFD2"/>
            </a:gs>
            <a:gs pos="76960">
              <a:srgbClr val="1E78A7"/>
            </a:gs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375" b="22015"/>
          <a:stretch/>
        </p:blipFill>
        <p:spPr>
          <a:xfrm>
            <a:off x="-1" y="152400"/>
            <a:ext cx="12024359" cy="65684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5447212" cy="357922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268" y="0"/>
            <a:ext cx="3849732" cy="35792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3881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B053D42B2F5A42985964E2C218CF32" ma:contentTypeVersion="2" ma:contentTypeDescription="Create a new document." ma:contentTypeScope="" ma:versionID="cd5a1c33e21299ecb82bcbb72712ce96">
  <xsd:schema xmlns:xsd="http://www.w3.org/2001/XMLSchema" xmlns:xs="http://www.w3.org/2001/XMLSchema" xmlns:p="http://schemas.microsoft.com/office/2006/metadata/properties" xmlns:ns2="49219502-8c3b-4fca-b6f7-e39582156bf6" targetNamespace="http://schemas.microsoft.com/office/2006/metadata/properties" ma:root="true" ma:fieldsID="b05d37819376cbf59e99bbb81ff0e854" ns2:_="">
    <xsd:import namespace="49219502-8c3b-4fca-b6f7-e39582156b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219502-8c3b-4fca-b6f7-e39582156b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D6C392-89DD-4932-AD62-700AFC4127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219502-8c3b-4fca-b6f7-e39582156b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891FE4-764C-4669-9931-DFF0F86252C9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49219502-8c3b-4fca-b6f7-e39582156bf6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7D786B-EC6C-4215-B9D0-0FD2B3EB42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261</TotalTime>
  <Words>222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Aldhabi</vt:lpstr>
      <vt:lpstr>Arial</vt:lpstr>
      <vt:lpstr>Arial Black</vt:lpstr>
      <vt:lpstr>Century Gothic</vt:lpstr>
      <vt:lpstr>Tahoma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</dc:creator>
  <cp:lastModifiedBy>paulette ghaiss</cp:lastModifiedBy>
  <cp:revision>31</cp:revision>
  <dcterms:created xsi:type="dcterms:W3CDTF">2020-12-05T23:01:14Z</dcterms:created>
  <dcterms:modified xsi:type="dcterms:W3CDTF">2020-12-14T16:47:36Z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0x010100F3B053D42B2F5A42985964E2C218CF32</vt:lpwstr>
  </property>
</Properties>
</file>